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1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89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Hemmerich" initials="WH" lastIdx="6" clrIdx="0">
    <p:extLst>
      <p:ext uri="{19B8F6BF-5375-455C-9EA6-DF929625EA0E}">
        <p15:presenceInfo xmlns:p15="http://schemas.microsoft.com/office/powerpoint/2012/main" userId="S::office@k25.onmicrosoft.com::e3de987c-4433-4c52-9b78-fd3c6cd3d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A56"/>
    <a:srgbClr val="BE8700"/>
    <a:srgbClr val="496C8B"/>
    <a:srgbClr val="4B4644"/>
    <a:srgbClr val="FF40FF"/>
    <a:srgbClr val="007A4F"/>
    <a:srgbClr val="2B7953"/>
    <a:srgbClr val="288F6D"/>
    <a:srgbClr val="007E8C"/>
    <a:srgbClr val="7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490"/>
  </p:normalViewPr>
  <p:slideViewPr>
    <p:cSldViewPr snapToGrid="0" snapToObjects="1">
      <p:cViewPr varScale="1">
        <p:scale>
          <a:sx n="116" d="100"/>
          <a:sy n="116" d="100"/>
        </p:scale>
        <p:origin x="1024" y="192"/>
      </p:cViewPr>
      <p:guideLst>
        <p:guide orient="horz" pos="4133"/>
        <p:guide pos="3840"/>
        <p:guide pos="1890"/>
        <p:guide pos="7151"/>
        <p:guide orient="horz" pos="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6" d="100"/>
          <a:sy n="126" d="100"/>
        </p:scale>
        <p:origin x="16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B5B8339-9192-3A4B-B20D-1FBF3136D0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BEF4D3-6044-2444-B59A-A366E9870D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629D5-AA84-D848-B014-94DE1F981DC1}" type="datetimeFigureOut">
              <a:rPr lang="de-DE" smtClean="0"/>
              <a:t>23.11.23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6BB074-4FE9-9B4A-861B-BBA69F8A8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8788BC-0BDD-3947-B4F9-6F582CCFC8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CB6EC-CCB4-9D46-A677-D3D64CBE7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8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BE67-2765-3D4B-921C-55D3380B6416}" type="datetimeFigureOut">
              <a:rPr lang="de-DE" smtClean="0"/>
              <a:t>23.11.23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F3AFC-9B1D-4041-9B89-00FECDC4A4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8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DF17D67B-A4DC-DA4C-AC95-4A2440865B8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26254" y="376400"/>
            <a:ext cx="6979903" cy="6105199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AA0853-B893-0D39-A06C-FFB2F69D8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12" y="1500435"/>
            <a:ext cx="3724056" cy="420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Text and Picture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DEF991F-2F9C-7B24-D04B-C6CE1B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310434"/>
            <a:ext cx="3636043" cy="41919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3476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6788BC9-260C-1E4F-858F-42877F7E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68" y="1500435"/>
            <a:ext cx="10743242" cy="420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0FC064-FDA5-7E43-8DB5-530578F9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921" y="2312513"/>
            <a:ext cx="10743242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625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57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F467889-09D4-A5F8-C751-508AF9F77E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80950" y="75356"/>
            <a:ext cx="6490699" cy="6490699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F3EEB3E-86FC-E053-C27C-911AC91A1321}"/>
              </a:ext>
            </a:extLst>
          </p:cNvPr>
          <p:cNvSpPr/>
          <p:nvPr/>
        </p:nvSpPr>
        <p:spPr>
          <a:xfrm>
            <a:off x="3317335" y="2573588"/>
            <a:ext cx="8645673" cy="35510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E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70107A-A469-8BEF-C7E6-759F58D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441" y="1966501"/>
            <a:ext cx="7956943" cy="420686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>
            <a:noAutofit/>
          </a:bodyPr>
          <a:lstStyle/>
          <a:p>
            <a:pPr algn="r"/>
            <a:r>
              <a:rPr lang="de-AT" sz="3500" i="0" u="none" strike="noStrike" dirty="0" err="1">
                <a:solidFill>
                  <a:srgbClr val="BE8700"/>
                </a:solidFill>
                <a:effectLst/>
              </a:rPr>
              <a:t>Üdv</a:t>
            </a:r>
            <a:r>
              <a:rPr lang="de-AT" sz="3500" i="0" u="none" strike="noStrike" dirty="0">
                <a:solidFill>
                  <a:srgbClr val="BE8700"/>
                </a:solidFill>
                <a:effectLst/>
              </a:rPr>
              <a:t> a </a:t>
            </a:r>
            <a:r>
              <a:rPr lang="de-AT" sz="3500" i="0" u="none" strike="noStrike" dirty="0" err="1">
                <a:solidFill>
                  <a:srgbClr val="BE8700"/>
                </a:solidFill>
                <a:effectLst/>
              </a:rPr>
              <a:t>csapatban</a:t>
            </a:r>
            <a:r>
              <a:rPr lang="de-AT" sz="3500" i="0" u="none" strike="noStrike" dirty="0">
                <a:solidFill>
                  <a:srgbClr val="BE8700"/>
                </a:solidFill>
                <a:effectLst/>
              </a:rPr>
              <a:t>!</a:t>
            </a:r>
            <a:endParaRPr lang="de-DE" sz="3500" dirty="0">
              <a:solidFill>
                <a:srgbClr val="BE87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FE4D6A-D223-C7CF-45D9-E080CCFB7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134" y="2944345"/>
            <a:ext cx="6694381" cy="259515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consetetur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sadipscing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nonumy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eirmod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invidunt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aliquyam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erat,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voluptua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accusam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dolores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rebum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Stet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clita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kasd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gubergren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takimata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sanctus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consetetur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sadipscing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nonumy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eirmod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invidunt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aliquyam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erat,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voluptua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AT" sz="1600" dirty="0">
              <a:solidFill>
                <a:srgbClr val="04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AT" sz="2200" b="1" i="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200" b="1" i="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i="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2200" b="1" i="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i="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2200" b="1" i="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i="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200" b="1" i="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i="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2200" b="1" i="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AT" sz="2200" b="1" dirty="0">
              <a:solidFill>
                <a:srgbClr val="042A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AT" sz="160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Jane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</a:t>
            </a:r>
            <a:b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de-AT" sz="1600" dirty="0">
              <a:solidFill>
                <a:srgbClr val="042A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518CC2-7C9E-73F0-66B0-ABC9AA206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18"/>
          <a:stretch/>
        </p:blipFill>
        <p:spPr>
          <a:xfrm>
            <a:off x="9433413" y="471962"/>
            <a:ext cx="2070557" cy="8268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1AEBEB0-00FF-04EA-75EC-61ED3927E0B7}"/>
              </a:ext>
            </a:extLst>
          </p:cNvPr>
          <p:cNvSpPr/>
          <p:nvPr/>
        </p:nvSpPr>
        <p:spPr>
          <a:xfrm>
            <a:off x="1198170" y="1602395"/>
            <a:ext cx="3071446" cy="30714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702" t="-2195" r="-13170" b="-21136"/>
            </a:stretch>
          </a:blipFill>
          <a:ln w="57150">
            <a:solidFill>
              <a:srgbClr val="BE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90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RZ">
      <a:dk1>
        <a:srgbClr val="000000"/>
      </a:dk1>
      <a:lt1>
        <a:srgbClr val="FEFFFE"/>
      </a:lt1>
      <a:dk2>
        <a:srgbClr val="007A4F"/>
      </a:dk2>
      <a:lt2>
        <a:srgbClr val="7E807E"/>
      </a:lt2>
      <a:accent1>
        <a:srgbClr val="FFFFFF"/>
      </a:accent1>
      <a:accent2>
        <a:srgbClr val="007A4E"/>
      </a:accent2>
      <a:accent3>
        <a:srgbClr val="7E807E"/>
      </a:accent3>
      <a:accent4>
        <a:srgbClr val="FFFFFF"/>
      </a:accent4>
      <a:accent5>
        <a:srgbClr val="007A4E"/>
      </a:accent5>
      <a:accent6>
        <a:srgbClr val="7E807E"/>
      </a:accent6>
      <a:hlink>
        <a:srgbClr val="007A4E"/>
      </a:hlink>
      <a:folHlink>
        <a:srgbClr val="015D8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Macintosh PowerPoint</Application>
  <PresentationFormat>Breitbild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</vt:lpstr>
      <vt:lpstr>Üdv a csapatban!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 Vollmann</dc:creator>
  <cp:lastModifiedBy>Sophie Denk</cp:lastModifiedBy>
  <cp:revision>458</cp:revision>
  <dcterms:created xsi:type="dcterms:W3CDTF">2020-08-03T10:59:50Z</dcterms:created>
  <dcterms:modified xsi:type="dcterms:W3CDTF">2023-11-23T10:46:26Z</dcterms:modified>
</cp:coreProperties>
</file>