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9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1890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5" orient="horz" pos="1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Hemmerich" initials="WH" lastIdx="6" clrIdx="0">
    <p:extLst>
      <p:ext uri="{19B8F6BF-5375-455C-9EA6-DF929625EA0E}">
        <p15:presenceInfo xmlns:p15="http://schemas.microsoft.com/office/powerpoint/2012/main" userId="S::office@k25.onmicrosoft.com::e3de987c-4433-4c52-9b78-fd3c6cd3d2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A56"/>
    <a:srgbClr val="BE8700"/>
    <a:srgbClr val="496C8B"/>
    <a:srgbClr val="4B4644"/>
    <a:srgbClr val="FF40FF"/>
    <a:srgbClr val="007A4F"/>
    <a:srgbClr val="2B7953"/>
    <a:srgbClr val="288F6D"/>
    <a:srgbClr val="007E8C"/>
    <a:srgbClr val="70A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490"/>
  </p:normalViewPr>
  <p:slideViewPr>
    <p:cSldViewPr snapToGrid="0" snapToObjects="1">
      <p:cViewPr varScale="1">
        <p:scale>
          <a:sx n="116" d="100"/>
          <a:sy n="116" d="100"/>
        </p:scale>
        <p:origin x="1024" y="192"/>
      </p:cViewPr>
      <p:guideLst>
        <p:guide orient="horz" pos="4133"/>
        <p:guide pos="3840"/>
        <p:guide pos="1890"/>
        <p:guide pos="7151"/>
        <p:guide orient="horz" pos="1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6" d="100"/>
          <a:sy n="126" d="100"/>
        </p:scale>
        <p:origin x="16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B5B8339-9192-3A4B-B20D-1FBF3136D0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BEF4D3-6044-2444-B59A-A366E9870D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629D5-AA84-D848-B014-94DE1F981DC1}" type="datetimeFigureOut">
              <a:rPr lang="de-DE" smtClean="0"/>
              <a:t>23.11.23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6BB074-4FE9-9B4A-861B-BBA69F8A8A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8788BC-0BDD-3947-B4F9-6F582CCFC8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CB6EC-CCB4-9D46-A677-D3D64CBE72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85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3BE67-2765-3D4B-921C-55D3380B6416}" type="datetimeFigureOut">
              <a:rPr lang="de-DE" smtClean="0"/>
              <a:t>23.11.23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F3AFC-9B1D-4041-9B89-00FECDC4A4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80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ildplatzhalter 2">
            <a:extLst>
              <a:ext uri="{FF2B5EF4-FFF2-40B4-BE49-F238E27FC236}">
                <a16:creationId xmlns:a16="http://schemas.microsoft.com/office/drawing/2014/main" id="{DF17D67B-A4DC-DA4C-AC95-4A2440865B8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26254" y="376400"/>
            <a:ext cx="6979903" cy="6105199"/>
          </a:xfr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7AA0853-B893-0D39-A06C-FFB2F69D8D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312" y="1500435"/>
            <a:ext cx="3724056" cy="4206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Text and Picture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DDEF991F-2F9C-7B24-D04B-C6CE1BCF3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2310434"/>
            <a:ext cx="3636043" cy="419193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3476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6788BC9-260C-1E4F-858F-42877F7E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68" y="1500435"/>
            <a:ext cx="10743242" cy="4206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0FC064-FDA5-7E43-8DB5-530578F9D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921" y="2312513"/>
            <a:ext cx="10743242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6254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cap="all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mbol" pitchFamily="2" charset="2"/>
        <a:buChar char="-"/>
        <a:defRPr sz="14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4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2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2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2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57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449AF49A-F2F6-A86A-2C5F-FB726A4F58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-80950" y="75356"/>
            <a:ext cx="6490699" cy="6490699"/>
          </a:xfrm>
          <a:prstGeom prst="rect">
            <a:avLst/>
          </a:prstGeom>
        </p:spPr>
      </p:pic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6F3EEB3E-86FC-E053-C27C-911AC91A1321}"/>
              </a:ext>
            </a:extLst>
          </p:cNvPr>
          <p:cNvSpPr/>
          <p:nvPr/>
        </p:nvSpPr>
        <p:spPr>
          <a:xfrm>
            <a:off x="3317335" y="2573588"/>
            <a:ext cx="8645673" cy="355102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BE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70107A-A469-8BEF-C7E6-759F58D7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441" y="1966501"/>
            <a:ext cx="7956943" cy="420686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0"/>
          </a:sp3d>
        </p:spPr>
        <p:txBody>
          <a:bodyPr>
            <a:noAutofit/>
          </a:bodyPr>
          <a:lstStyle/>
          <a:p>
            <a:pPr algn="r"/>
            <a:r>
              <a:rPr lang="de-DE" sz="3400" dirty="0">
                <a:solidFill>
                  <a:srgbClr val="BE8700"/>
                </a:solidFill>
              </a:rPr>
              <a:t>WELCOME TO THE TEAM!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FE4D6A-D223-C7CF-45D9-E080CCFB74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4134" y="2944345"/>
            <a:ext cx="6694381" cy="259515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consetetur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sadipscing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nonumy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eirmod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invidunt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aliquyam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erat, sed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voluptua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vero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accusam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duo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dolores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rebum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Stet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clita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kasd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gubergren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takimata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sanctus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consetetur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sadipscing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nonumy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eirmod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invidunt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aliquyam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erat, sed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voluptua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AT" sz="2200" b="1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2200" b="1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b="1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2200" b="1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b="1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AT" sz="2200" b="1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b="1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2200" b="1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b="1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AT" sz="2200" b="1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Jane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</a:t>
            </a:r>
            <a:b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de-AT" sz="1600" dirty="0">
              <a:solidFill>
                <a:srgbClr val="042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F518CC2-7C9E-73F0-66B0-ABC9AA206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18"/>
          <a:stretch/>
        </p:blipFill>
        <p:spPr>
          <a:xfrm>
            <a:off x="9433413" y="471962"/>
            <a:ext cx="2070557" cy="82689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A55FF43-A1C2-A7F0-5114-D788BD662807}"/>
              </a:ext>
            </a:extLst>
          </p:cNvPr>
          <p:cNvSpPr/>
          <p:nvPr/>
        </p:nvSpPr>
        <p:spPr>
          <a:xfrm>
            <a:off x="1198170" y="1602395"/>
            <a:ext cx="3071446" cy="307144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9702" t="-2195" r="-13170" b="-21136"/>
            </a:stretch>
          </a:blipFill>
          <a:ln w="57150">
            <a:solidFill>
              <a:srgbClr val="BE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4516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PRZ">
      <a:dk1>
        <a:srgbClr val="000000"/>
      </a:dk1>
      <a:lt1>
        <a:srgbClr val="FEFFFE"/>
      </a:lt1>
      <a:dk2>
        <a:srgbClr val="007A4F"/>
      </a:dk2>
      <a:lt2>
        <a:srgbClr val="7E807E"/>
      </a:lt2>
      <a:accent1>
        <a:srgbClr val="FFFFFF"/>
      </a:accent1>
      <a:accent2>
        <a:srgbClr val="007A4E"/>
      </a:accent2>
      <a:accent3>
        <a:srgbClr val="7E807E"/>
      </a:accent3>
      <a:accent4>
        <a:srgbClr val="FFFFFF"/>
      </a:accent4>
      <a:accent5>
        <a:srgbClr val="007A4E"/>
      </a:accent5>
      <a:accent6>
        <a:srgbClr val="7E807E"/>
      </a:accent6>
      <a:hlink>
        <a:srgbClr val="007A4E"/>
      </a:hlink>
      <a:folHlink>
        <a:srgbClr val="015D8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Macintosh PowerPoint</Application>
  <PresentationFormat>Breitbild</PresentationFormat>
  <Paragraphs>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Symbol</vt:lpstr>
      <vt:lpstr>Office</vt:lpstr>
      <vt:lpstr>WELCOME TO THE TEAM!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 Vollmann</dc:creator>
  <cp:lastModifiedBy>Sophie Denk</cp:lastModifiedBy>
  <cp:revision>458</cp:revision>
  <dcterms:created xsi:type="dcterms:W3CDTF">2020-08-03T10:59:50Z</dcterms:created>
  <dcterms:modified xsi:type="dcterms:W3CDTF">2023-11-23T10:45:36Z</dcterms:modified>
</cp:coreProperties>
</file>