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0" r:id="rId2"/>
    <p:sldId id="290" r:id="rId3"/>
    <p:sldId id="292" r:id="rId4"/>
    <p:sldId id="293" r:id="rId5"/>
    <p:sldId id="294" r:id="rId6"/>
    <p:sldId id="288" r:id="rId7"/>
    <p:sldId id="289" r:id="rId8"/>
    <p:sldId id="296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3840">
          <p15:clr>
            <a:srgbClr val="A4A3A4"/>
          </p15:clr>
        </p15:guide>
        <p15:guide id="5" orient="horz" pos="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Hemmerich" initials="WH" lastIdx="6" clrIdx="0">
    <p:extLst>
      <p:ext uri="{19B8F6BF-5375-455C-9EA6-DF929625EA0E}">
        <p15:presenceInfo xmlns:p15="http://schemas.microsoft.com/office/powerpoint/2012/main" userId="S::office@k25.onmicrosoft.com::e3de987c-4433-4c52-9b78-fd3c6cd3d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8700"/>
    <a:srgbClr val="4B4644"/>
    <a:srgbClr val="FF40FF"/>
    <a:srgbClr val="007A4F"/>
    <a:srgbClr val="2B7953"/>
    <a:srgbClr val="288F6D"/>
    <a:srgbClr val="007E8C"/>
    <a:srgbClr val="70A88D"/>
    <a:srgbClr val="70A78C"/>
    <a:srgbClr val="288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/>
    <p:restoredTop sz="94490"/>
  </p:normalViewPr>
  <p:slideViewPr>
    <p:cSldViewPr snapToGrid="0" snapToObjects="1">
      <p:cViewPr>
        <p:scale>
          <a:sx n="123" d="100"/>
          <a:sy n="123" d="100"/>
        </p:scale>
        <p:origin x="856" y="-16"/>
      </p:cViewPr>
      <p:guideLst>
        <p:guide orient="horz" pos="4042"/>
        <p:guide pos="3840"/>
        <p:guide orient="horz" pos="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B5B8339-9192-3A4B-B20D-1FBF3136D0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BEF4D3-6044-2444-B59A-A366E9870D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629D5-AA84-D848-B014-94DE1F981DC1}" type="datetimeFigureOut">
              <a:rPr lang="de-DE" smtClean="0"/>
              <a:t>22.04.24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6BB074-4FE9-9B4A-861B-BBA69F8A8A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8788BC-0BDD-3947-B4F9-6F582CCFC8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CB6EC-CCB4-9D46-A677-D3D64CBE7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856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3BE67-2765-3D4B-921C-55D3380B6416}" type="datetimeFigureOut">
              <a:rPr lang="de-DE" smtClean="0"/>
              <a:t>22.04.24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F3AFC-9B1D-4041-9B89-00FECDC4A4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80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BAA55C2-B92E-C73E-B1F7-6304DE905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379" y="3735635"/>
            <a:ext cx="10743242" cy="42068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000"/>
            </a:lvl1pPr>
          </a:lstStyle>
          <a:p>
            <a:r>
              <a:rPr lang="de-DE" dirty="0"/>
              <a:t>Headline stands </a:t>
            </a:r>
            <a:r>
              <a:rPr lang="de-DE" dirty="0" err="1"/>
              <a:t>here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2DCDEBC-5177-DFC4-CC04-7B5A3A5B35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5775" y="1068304"/>
            <a:ext cx="5024649" cy="206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1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platzhalter 9">
            <a:extLst>
              <a:ext uri="{FF2B5EF4-FFF2-40B4-BE49-F238E27FC236}">
                <a16:creationId xmlns:a16="http://schemas.microsoft.com/office/drawing/2014/main" id="{00275827-08D0-8EDB-0345-61C4CA25EF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642" y="2186988"/>
            <a:ext cx="424799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42" name="Textplatzhalter 12">
            <a:extLst>
              <a:ext uri="{FF2B5EF4-FFF2-40B4-BE49-F238E27FC236}">
                <a16:creationId xmlns:a16="http://schemas.microsoft.com/office/drawing/2014/main" id="{003359DB-522C-276D-7D06-196C290993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5671" y="2193319"/>
            <a:ext cx="61200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Text</a:t>
            </a:r>
            <a:br>
              <a:rPr lang="de-DE" dirty="0"/>
            </a:b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175" name="Textplatzhalter 9">
            <a:extLst>
              <a:ext uri="{FF2B5EF4-FFF2-40B4-BE49-F238E27FC236}">
                <a16:creationId xmlns:a16="http://schemas.microsoft.com/office/drawing/2014/main" id="{062BB9FA-0B06-2A9A-AFA4-10C21A2CBE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03642" y="3064855"/>
            <a:ext cx="424799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Text</a:t>
            </a:r>
          </a:p>
          <a:p>
            <a:endParaRPr lang="de-DE" dirty="0"/>
          </a:p>
        </p:txBody>
      </p:sp>
      <p:sp>
        <p:nvSpPr>
          <p:cNvPr id="176" name="Textplatzhalter 12">
            <a:extLst>
              <a:ext uri="{FF2B5EF4-FFF2-40B4-BE49-F238E27FC236}">
                <a16:creationId xmlns:a16="http://schemas.microsoft.com/office/drawing/2014/main" id="{04D301A7-B56A-64CB-A240-4A680DDDF1D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5671" y="3071186"/>
            <a:ext cx="61200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Text</a:t>
            </a:r>
            <a:br>
              <a:rPr lang="de-DE" dirty="0"/>
            </a:b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177" name="Textplatzhalter 9">
            <a:extLst>
              <a:ext uri="{FF2B5EF4-FFF2-40B4-BE49-F238E27FC236}">
                <a16:creationId xmlns:a16="http://schemas.microsoft.com/office/drawing/2014/main" id="{11CE94AD-F1A2-E502-3517-8778BADC5C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3642" y="3942722"/>
            <a:ext cx="424799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Text</a:t>
            </a:r>
          </a:p>
          <a:p>
            <a:endParaRPr lang="de-DE" dirty="0"/>
          </a:p>
        </p:txBody>
      </p:sp>
      <p:sp>
        <p:nvSpPr>
          <p:cNvPr id="178" name="Textplatzhalter 12">
            <a:extLst>
              <a:ext uri="{FF2B5EF4-FFF2-40B4-BE49-F238E27FC236}">
                <a16:creationId xmlns:a16="http://schemas.microsoft.com/office/drawing/2014/main" id="{EEDE66AC-E63D-B63D-9DA2-0E9F0B6351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5671" y="3949053"/>
            <a:ext cx="61200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Text</a:t>
            </a:r>
            <a:br>
              <a:rPr lang="de-DE" dirty="0"/>
            </a:b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179" name="Textplatzhalter 9">
            <a:extLst>
              <a:ext uri="{FF2B5EF4-FFF2-40B4-BE49-F238E27FC236}">
                <a16:creationId xmlns:a16="http://schemas.microsoft.com/office/drawing/2014/main" id="{1C53B045-008A-3CE5-8F84-017728E03C3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98034" y="4810507"/>
            <a:ext cx="424799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Text</a:t>
            </a:r>
          </a:p>
          <a:p>
            <a:endParaRPr lang="de-DE" dirty="0"/>
          </a:p>
        </p:txBody>
      </p:sp>
      <p:sp>
        <p:nvSpPr>
          <p:cNvPr id="180" name="Textplatzhalter 12">
            <a:extLst>
              <a:ext uri="{FF2B5EF4-FFF2-40B4-BE49-F238E27FC236}">
                <a16:creationId xmlns:a16="http://schemas.microsoft.com/office/drawing/2014/main" id="{51019528-ED17-B145-15A1-071E4654060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0063" y="4816838"/>
            <a:ext cx="61200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Text</a:t>
            </a:r>
            <a:br>
              <a:rPr lang="de-DE" dirty="0"/>
            </a:b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181" name="Textplatzhalter 9">
            <a:extLst>
              <a:ext uri="{FF2B5EF4-FFF2-40B4-BE49-F238E27FC236}">
                <a16:creationId xmlns:a16="http://schemas.microsoft.com/office/drawing/2014/main" id="{E78CC1E2-B268-C720-14DC-31175258923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004317" y="2186988"/>
            <a:ext cx="424799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Text</a:t>
            </a:r>
          </a:p>
          <a:p>
            <a:endParaRPr lang="de-DE" dirty="0"/>
          </a:p>
        </p:txBody>
      </p:sp>
      <p:sp>
        <p:nvSpPr>
          <p:cNvPr id="182" name="Textplatzhalter 12">
            <a:extLst>
              <a:ext uri="{FF2B5EF4-FFF2-40B4-BE49-F238E27FC236}">
                <a16:creationId xmlns:a16="http://schemas.microsoft.com/office/drawing/2014/main" id="{C50B0B4F-DF0A-F1B7-A066-196A598EA7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06346" y="2193319"/>
            <a:ext cx="61200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Text</a:t>
            </a:r>
            <a:br>
              <a:rPr lang="de-DE" dirty="0"/>
            </a:b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183" name="Textplatzhalter 9">
            <a:extLst>
              <a:ext uri="{FF2B5EF4-FFF2-40B4-BE49-F238E27FC236}">
                <a16:creationId xmlns:a16="http://schemas.microsoft.com/office/drawing/2014/main" id="{9282534C-01EB-502C-8871-5B4B09432D2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04317" y="3064855"/>
            <a:ext cx="424799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Text</a:t>
            </a:r>
          </a:p>
          <a:p>
            <a:endParaRPr lang="de-DE" dirty="0"/>
          </a:p>
        </p:txBody>
      </p:sp>
      <p:sp>
        <p:nvSpPr>
          <p:cNvPr id="184" name="Textplatzhalter 12">
            <a:extLst>
              <a:ext uri="{FF2B5EF4-FFF2-40B4-BE49-F238E27FC236}">
                <a16:creationId xmlns:a16="http://schemas.microsoft.com/office/drawing/2014/main" id="{D414C171-88C0-2AA2-7A95-39D48C72712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06346" y="3071186"/>
            <a:ext cx="61200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Text</a:t>
            </a:r>
            <a:br>
              <a:rPr lang="de-DE" dirty="0"/>
            </a:b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185" name="Textplatzhalter 9">
            <a:extLst>
              <a:ext uri="{FF2B5EF4-FFF2-40B4-BE49-F238E27FC236}">
                <a16:creationId xmlns:a16="http://schemas.microsoft.com/office/drawing/2014/main" id="{61CDBA26-A513-C1C5-DAB1-52BA08D7E86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004317" y="3942722"/>
            <a:ext cx="424799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Text</a:t>
            </a:r>
          </a:p>
          <a:p>
            <a:endParaRPr lang="de-DE" dirty="0"/>
          </a:p>
        </p:txBody>
      </p:sp>
      <p:sp>
        <p:nvSpPr>
          <p:cNvPr id="186" name="Textplatzhalter 12">
            <a:extLst>
              <a:ext uri="{FF2B5EF4-FFF2-40B4-BE49-F238E27FC236}">
                <a16:creationId xmlns:a16="http://schemas.microsoft.com/office/drawing/2014/main" id="{A96BA5DC-7B61-3007-C0A3-53A5BBB367F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06346" y="3949053"/>
            <a:ext cx="61200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Text</a:t>
            </a:r>
            <a:br>
              <a:rPr lang="de-DE" dirty="0"/>
            </a:b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187" name="Textplatzhalter 9">
            <a:extLst>
              <a:ext uri="{FF2B5EF4-FFF2-40B4-BE49-F238E27FC236}">
                <a16:creationId xmlns:a16="http://schemas.microsoft.com/office/drawing/2014/main" id="{C94EF5AA-CE05-B4AD-1338-9B2A3B26B6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000027" y="4810507"/>
            <a:ext cx="424799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Text</a:t>
            </a:r>
          </a:p>
          <a:p>
            <a:endParaRPr lang="de-DE" dirty="0"/>
          </a:p>
        </p:txBody>
      </p:sp>
      <p:sp>
        <p:nvSpPr>
          <p:cNvPr id="188" name="Textplatzhalter 12">
            <a:extLst>
              <a:ext uri="{FF2B5EF4-FFF2-40B4-BE49-F238E27FC236}">
                <a16:creationId xmlns:a16="http://schemas.microsoft.com/office/drawing/2014/main" id="{9CEE0C18-A8B9-CDA1-0EAA-46032E563CD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02056" y="4816838"/>
            <a:ext cx="61200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Text</a:t>
            </a:r>
            <a:br>
              <a:rPr lang="de-DE" dirty="0"/>
            </a:b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189" name="Textfeld 188">
            <a:extLst>
              <a:ext uri="{FF2B5EF4-FFF2-40B4-BE49-F238E27FC236}">
                <a16:creationId xmlns:a16="http://schemas.microsoft.com/office/drawing/2014/main" id="{3D52BD94-6801-2B8B-6173-7165ACD69FC7}"/>
              </a:ext>
            </a:extLst>
          </p:cNvPr>
          <p:cNvSpPr txBox="1"/>
          <p:nvPr userDrawn="1"/>
        </p:nvSpPr>
        <p:spPr>
          <a:xfrm>
            <a:off x="11358880" y="6375362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AF714E6C-E826-B740-B5A2-796B3DBFBA3A}" type="slidenum">
              <a:rPr lang="de-DE" sz="1000" smtClean="0">
                <a:solidFill>
                  <a:schemeClr val="tx1"/>
                </a:solidFill>
              </a:rPr>
              <a:t>‹Nr.›</a:t>
            </a:fld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3A1ECCDE-D551-D780-DEF6-0891574612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598034" y="5688374"/>
            <a:ext cx="424799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Text</a:t>
            </a:r>
          </a:p>
          <a:p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24B1BC89-D048-AE07-838D-D926429AB61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0063" y="5694705"/>
            <a:ext cx="61200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Text</a:t>
            </a:r>
            <a:br>
              <a:rPr lang="de-DE" dirty="0"/>
            </a:b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B9AAD7F6-5C41-CECB-369E-B8338507999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00027" y="5677412"/>
            <a:ext cx="424799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Text</a:t>
            </a:r>
          </a:p>
          <a:p>
            <a:endParaRPr lang="de-DE" dirty="0"/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E0CC5E71-C060-A5BA-D8C3-CC82F9DA5CD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02056" y="5683743"/>
            <a:ext cx="61200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Text</a:t>
            </a:r>
            <a:br>
              <a:rPr lang="de-DE" dirty="0"/>
            </a:b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BA710258-BD60-4D0B-22DC-F868F254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00" y="1500435"/>
            <a:ext cx="10743242" cy="42068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Agenda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43E77D-9FFB-9AF8-1FBC-583F7C740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793" y="369751"/>
            <a:ext cx="1880156" cy="7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2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platzhalter 9">
            <a:extLst>
              <a:ext uri="{FF2B5EF4-FFF2-40B4-BE49-F238E27FC236}">
                <a16:creationId xmlns:a16="http://schemas.microsoft.com/office/drawing/2014/main" id="{00275827-08D0-8EDB-0345-61C4CA25EF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5792" y="2186988"/>
            <a:ext cx="371584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42" name="Textplatzhalter 12">
            <a:extLst>
              <a:ext uri="{FF2B5EF4-FFF2-40B4-BE49-F238E27FC236}">
                <a16:creationId xmlns:a16="http://schemas.microsoft.com/office/drawing/2014/main" id="{003359DB-522C-276D-7D06-196C290993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5671" y="2193319"/>
            <a:ext cx="114415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00:00-00:00</a:t>
            </a:r>
          </a:p>
        </p:txBody>
      </p:sp>
      <p:sp>
        <p:nvSpPr>
          <p:cNvPr id="189" name="Textfeld 188">
            <a:extLst>
              <a:ext uri="{FF2B5EF4-FFF2-40B4-BE49-F238E27FC236}">
                <a16:creationId xmlns:a16="http://schemas.microsoft.com/office/drawing/2014/main" id="{3D52BD94-6801-2B8B-6173-7165ACD69FC7}"/>
              </a:ext>
            </a:extLst>
          </p:cNvPr>
          <p:cNvSpPr txBox="1"/>
          <p:nvPr userDrawn="1"/>
        </p:nvSpPr>
        <p:spPr>
          <a:xfrm>
            <a:off x="11358880" y="6375362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AF714E6C-E826-B740-B5A2-796B3DBFBA3A}" type="slidenum">
              <a:rPr lang="de-DE" sz="1000" smtClean="0">
                <a:solidFill>
                  <a:schemeClr val="tx1"/>
                </a:solidFill>
              </a:rPr>
              <a:t>‹Nr.›</a:t>
            </a:fld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BA710258-BD60-4D0B-22DC-F868F254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00" y="1500435"/>
            <a:ext cx="10743242" cy="42068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Agenda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43E77D-9FFB-9AF8-1FBC-583F7C740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793" y="369751"/>
            <a:ext cx="1880156" cy="772207"/>
          </a:xfrm>
          <a:prstGeom prst="rect">
            <a:avLst/>
          </a:prstGeom>
        </p:spPr>
      </p:pic>
      <p:sp>
        <p:nvSpPr>
          <p:cNvPr id="9" name="Textplatzhalter 9">
            <a:extLst>
              <a:ext uri="{FF2B5EF4-FFF2-40B4-BE49-F238E27FC236}">
                <a16:creationId xmlns:a16="http://schemas.microsoft.com/office/drawing/2014/main" id="{3A227654-7CEB-FFD5-1EC3-C7FDB705EC3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35792" y="3064855"/>
            <a:ext cx="371584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31517E1F-C447-B09F-F260-5AC14495F7F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5671" y="3071186"/>
            <a:ext cx="114415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00:00-00:00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FED790F2-7C5B-D6E3-DE24-4733DD2EBB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46138" y="3942722"/>
            <a:ext cx="371584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40403A05-45E0-1BD7-5634-E851F8B316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6017" y="3949053"/>
            <a:ext cx="114415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00:00-00:00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8F988B2D-4C64-9949-1EB5-F80898EF660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35792" y="4826920"/>
            <a:ext cx="371584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A2ACEFD-FFCB-BFC6-94E9-DBD28AF70F6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5671" y="4833251"/>
            <a:ext cx="114415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00:00-00:00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7C01E8E9-B8F3-766E-6C9D-06526F77C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46138" y="5692125"/>
            <a:ext cx="371584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D33CA7E6-8A27-1040-7543-990A2AAF383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6017" y="5698456"/>
            <a:ext cx="114415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00:00-00:00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B58489C6-7160-73B1-6999-98376B592E8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16247" y="2181369"/>
            <a:ext cx="371584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6CD29711-63F1-174A-F939-378B46EF50D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6126" y="2187700"/>
            <a:ext cx="114415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00:00-00:00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507B0D45-0BE8-6B88-DD41-B468F62F8D7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16247" y="3059236"/>
            <a:ext cx="371584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DF254EE6-81FD-6592-1575-C96E37F3B5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86126" y="3065567"/>
            <a:ext cx="114415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00:00-00:00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1C10C795-543C-B7AE-BE14-B2E7EF89FF8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726593" y="3937103"/>
            <a:ext cx="371584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2" name="Textplatzhalter 12">
            <a:extLst>
              <a:ext uri="{FF2B5EF4-FFF2-40B4-BE49-F238E27FC236}">
                <a16:creationId xmlns:a16="http://schemas.microsoft.com/office/drawing/2014/main" id="{A682394F-6169-1BF4-E9C6-F2DBE82F730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96472" y="3943434"/>
            <a:ext cx="114415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00:00-00:00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81E57116-91C3-0E91-2FB9-DC91459EB7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716247" y="4821301"/>
            <a:ext cx="371584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4" name="Textplatzhalter 12">
            <a:extLst>
              <a:ext uri="{FF2B5EF4-FFF2-40B4-BE49-F238E27FC236}">
                <a16:creationId xmlns:a16="http://schemas.microsoft.com/office/drawing/2014/main" id="{C3A67498-3457-A975-AF27-57E0AEFB34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86126" y="4827632"/>
            <a:ext cx="114415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00:00-00:00</a:t>
            </a: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C666A145-F1E1-8C63-97C8-70C9EC725A7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6593" y="5686506"/>
            <a:ext cx="371584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6" name="Textplatzhalter 12">
            <a:extLst>
              <a:ext uri="{FF2B5EF4-FFF2-40B4-BE49-F238E27FC236}">
                <a16:creationId xmlns:a16="http://schemas.microsoft.com/office/drawing/2014/main" id="{7DE4AFC1-F0BF-E6CD-DCD2-FCC90DE005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96472" y="5692837"/>
            <a:ext cx="114415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00:00-00:00</a:t>
            </a:r>
          </a:p>
        </p:txBody>
      </p:sp>
    </p:spTree>
    <p:extLst>
      <p:ext uri="{BB962C8B-B14F-4D97-AF65-F5344CB8AC3E}">
        <p14:creationId xmlns:p14="http://schemas.microsoft.com/office/powerpoint/2010/main" val="4197395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feld 188">
            <a:extLst>
              <a:ext uri="{FF2B5EF4-FFF2-40B4-BE49-F238E27FC236}">
                <a16:creationId xmlns:a16="http://schemas.microsoft.com/office/drawing/2014/main" id="{3D52BD94-6801-2B8B-6173-7165ACD69FC7}"/>
              </a:ext>
            </a:extLst>
          </p:cNvPr>
          <p:cNvSpPr txBox="1"/>
          <p:nvPr userDrawn="1"/>
        </p:nvSpPr>
        <p:spPr>
          <a:xfrm>
            <a:off x="11358880" y="6375362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AF714E6C-E826-B740-B5A2-796B3DBFBA3A}" type="slidenum">
              <a:rPr lang="de-DE" sz="1000" smtClean="0">
                <a:solidFill>
                  <a:schemeClr val="tx1"/>
                </a:solidFill>
              </a:rPr>
              <a:t>‹Nr.›</a:t>
            </a:fld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D3CB8216-91DE-C73C-085D-3C3FC1B3B2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642" y="2186988"/>
            <a:ext cx="424799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DC933873-5219-D841-E9E9-B10B72DA21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5671" y="2193319"/>
            <a:ext cx="61200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Text</a:t>
            </a:r>
            <a:br>
              <a:rPr lang="de-DE" dirty="0"/>
            </a:b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020599F7-0EE4-5267-E042-A16F712401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03642" y="3064855"/>
            <a:ext cx="424799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Text</a:t>
            </a:r>
          </a:p>
          <a:p>
            <a:endParaRPr lang="de-DE" dirty="0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F6A713C1-8D37-D909-AB16-01544908984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5671" y="3071186"/>
            <a:ext cx="61200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Text</a:t>
            </a:r>
            <a:br>
              <a:rPr lang="de-DE" dirty="0"/>
            </a:b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C8A36E7C-279D-0188-C749-B2A4C1CFF4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3642" y="3942722"/>
            <a:ext cx="424799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Text</a:t>
            </a:r>
          </a:p>
          <a:p>
            <a:endParaRPr lang="de-DE" dirty="0"/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28DF8DAE-2A08-19D4-D223-F306D24134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5671" y="3949053"/>
            <a:ext cx="61200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Text</a:t>
            </a:r>
            <a:br>
              <a:rPr lang="de-DE" dirty="0"/>
            </a:b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EE1BBF-1A2E-9B40-B9F0-CEF2428EA08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98034" y="4810507"/>
            <a:ext cx="424799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Text</a:t>
            </a:r>
          </a:p>
          <a:p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413DE305-B129-2B4A-BB1B-FA403DEF7E7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0063" y="4816838"/>
            <a:ext cx="61200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Text</a:t>
            </a:r>
            <a:br>
              <a:rPr lang="de-DE" dirty="0"/>
            </a:b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BD6DDB3F-48B1-5A90-6BA6-E4FFE590751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598034" y="5688374"/>
            <a:ext cx="424799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Text</a:t>
            </a:r>
          </a:p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62569A0-7C51-3651-A5CD-66A5C44A00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0063" y="5694705"/>
            <a:ext cx="61200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Text</a:t>
            </a:r>
            <a:br>
              <a:rPr lang="de-DE" dirty="0"/>
            </a:b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F36E3268-2218-E42C-3B6C-6EF9A1399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00" y="1500435"/>
            <a:ext cx="10743242" cy="42068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767CC13-634F-7299-1A1D-25236BB88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793" y="369751"/>
            <a:ext cx="1880156" cy="7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0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platzhalter 9">
            <a:extLst>
              <a:ext uri="{FF2B5EF4-FFF2-40B4-BE49-F238E27FC236}">
                <a16:creationId xmlns:a16="http://schemas.microsoft.com/office/drawing/2014/main" id="{00275827-08D0-8EDB-0345-61C4CA25EF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5792" y="2186988"/>
            <a:ext cx="371584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42" name="Textplatzhalter 12">
            <a:extLst>
              <a:ext uri="{FF2B5EF4-FFF2-40B4-BE49-F238E27FC236}">
                <a16:creationId xmlns:a16="http://schemas.microsoft.com/office/drawing/2014/main" id="{003359DB-522C-276D-7D06-196C290993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5671" y="2193319"/>
            <a:ext cx="114415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00:00-00:00</a:t>
            </a:r>
          </a:p>
        </p:txBody>
      </p:sp>
      <p:sp>
        <p:nvSpPr>
          <p:cNvPr id="189" name="Textfeld 188">
            <a:extLst>
              <a:ext uri="{FF2B5EF4-FFF2-40B4-BE49-F238E27FC236}">
                <a16:creationId xmlns:a16="http://schemas.microsoft.com/office/drawing/2014/main" id="{3D52BD94-6801-2B8B-6173-7165ACD69FC7}"/>
              </a:ext>
            </a:extLst>
          </p:cNvPr>
          <p:cNvSpPr txBox="1"/>
          <p:nvPr userDrawn="1"/>
        </p:nvSpPr>
        <p:spPr>
          <a:xfrm>
            <a:off x="11358880" y="6375362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AF714E6C-E826-B740-B5A2-796B3DBFBA3A}" type="slidenum">
              <a:rPr lang="de-DE" sz="1000" smtClean="0">
                <a:solidFill>
                  <a:schemeClr val="tx1"/>
                </a:solidFill>
              </a:rPr>
              <a:t>‹Nr.›</a:t>
            </a:fld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BA710258-BD60-4D0B-22DC-F868F254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00" y="1500435"/>
            <a:ext cx="10743242" cy="42068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Agenda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43E77D-9FFB-9AF8-1FBC-583F7C740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793" y="369751"/>
            <a:ext cx="1880156" cy="772207"/>
          </a:xfrm>
          <a:prstGeom prst="rect">
            <a:avLst/>
          </a:prstGeom>
        </p:spPr>
      </p:pic>
      <p:sp>
        <p:nvSpPr>
          <p:cNvPr id="9" name="Textplatzhalter 9">
            <a:extLst>
              <a:ext uri="{FF2B5EF4-FFF2-40B4-BE49-F238E27FC236}">
                <a16:creationId xmlns:a16="http://schemas.microsoft.com/office/drawing/2014/main" id="{3A227654-7CEB-FFD5-1EC3-C7FDB705EC3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35792" y="3064855"/>
            <a:ext cx="371584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31517E1F-C447-B09F-F260-5AC14495F7F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5671" y="3071186"/>
            <a:ext cx="114415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00:00-00:00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FED790F2-7C5B-D6E3-DE24-4733DD2EBB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46138" y="3942722"/>
            <a:ext cx="371584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40403A05-45E0-1BD7-5634-E851F8B316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6017" y="3949053"/>
            <a:ext cx="114415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00:00-00:00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8F988B2D-4C64-9949-1EB5-F80898EF660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35792" y="4826920"/>
            <a:ext cx="371584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A2ACEFD-FFCB-BFC6-94E9-DBD28AF70F6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5671" y="4833251"/>
            <a:ext cx="114415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00:00-00:00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7C01E8E9-B8F3-766E-6C9D-06526F77C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46138" y="5692125"/>
            <a:ext cx="3715849" cy="612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D33CA7E6-8A27-1040-7543-990A2AAF383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6017" y="5698456"/>
            <a:ext cx="1144150" cy="612000"/>
          </a:xfrm>
          <a:ln w="28575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00:00-00:00</a:t>
            </a:r>
          </a:p>
        </p:txBody>
      </p:sp>
    </p:spTree>
    <p:extLst>
      <p:ext uri="{BB962C8B-B14F-4D97-AF65-F5344CB8AC3E}">
        <p14:creationId xmlns:p14="http://schemas.microsoft.com/office/powerpoint/2010/main" val="1846921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C47FDFD-1766-F0D3-F0F0-1D7D102472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025" y="2310434"/>
            <a:ext cx="10743242" cy="407395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 marL="2286000" indent="0">
              <a:buFont typeface="Symbol" pitchFamily="2" charset="2"/>
              <a:buNone/>
              <a:defRPr sz="1400"/>
            </a:lvl6pPr>
            <a:lvl7pPr marL="2971800" indent="-228600">
              <a:buFont typeface="Symbol" pitchFamily="2" charset="2"/>
              <a:buChar char="-"/>
              <a:defRPr sz="1400"/>
            </a:lvl7pPr>
          </a:lstStyle>
          <a:p>
            <a:pPr lvl="0"/>
            <a:r>
              <a:rPr lang="de-DE" dirty="0"/>
              <a:t>Summary</a:t>
            </a:r>
          </a:p>
          <a:p>
            <a:pPr lvl="6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59E9AEC-CE9F-9CA7-8925-90FA1AD23926}"/>
              </a:ext>
            </a:extLst>
          </p:cNvPr>
          <p:cNvSpPr txBox="1"/>
          <p:nvPr userDrawn="1"/>
        </p:nvSpPr>
        <p:spPr>
          <a:xfrm>
            <a:off x="11358880" y="6375362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AF714E6C-E826-B740-B5A2-796B3DBFBA3A}" type="slidenum">
              <a:rPr lang="de-DE" sz="1000" smtClean="0">
                <a:solidFill>
                  <a:schemeClr val="tx1"/>
                </a:solidFill>
              </a:rPr>
              <a:t>‹Nr.›</a:t>
            </a:fld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724BB1-339A-48B5-C528-CF7965737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00" y="1500435"/>
            <a:ext cx="10743242" cy="42068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 err="1"/>
              <a:t>summary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3D01DB-D268-5EF1-F0D5-4055BC0D7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793" y="369751"/>
            <a:ext cx="1880156" cy="7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76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7D2CCE46-EA5E-6001-E0AC-5DDC4EBC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00" y="1500435"/>
            <a:ext cx="10743242" cy="42068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C47FDFD-1766-F0D3-F0F0-1D7D102472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8025" y="2310434"/>
            <a:ext cx="10743242" cy="407395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 marL="2514600" indent="-228600">
              <a:buFont typeface="Symbol" pitchFamily="2" charset="2"/>
              <a:buChar char="-"/>
              <a:defRPr sz="1400"/>
            </a:lvl6pPr>
            <a:lvl7pPr marL="2971800" indent="-228600">
              <a:buFont typeface="Symbol" pitchFamily="2" charset="2"/>
              <a:buChar char="-"/>
              <a:defRPr sz="1400"/>
            </a:lvl7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endParaRPr lang="de-DE" dirty="0"/>
          </a:p>
          <a:p>
            <a:pPr lvl="6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59E9AEC-CE9F-9CA7-8925-90FA1AD23926}"/>
              </a:ext>
            </a:extLst>
          </p:cNvPr>
          <p:cNvSpPr txBox="1"/>
          <p:nvPr userDrawn="1"/>
        </p:nvSpPr>
        <p:spPr>
          <a:xfrm>
            <a:off x="11358880" y="6375362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AF714E6C-E826-B740-B5A2-796B3DBFBA3A}" type="slidenum">
              <a:rPr lang="de-DE" sz="1000" smtClean="0">
                <a:solidFill>
                  <a:schemeClr val="tx1"/>
                </a:solidFill>
              </a:rPr>
              <a:t>‹Nr.›</a:t>
            </a:fld>
            <a:endParaRPr lang="de-DE" sz="10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9183C1-A8FB-A9FD-CDA7-A8E84FF12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793" y="369751"/>
            <a:ext cx="1880156" cy="7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07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DF17D67B-A4DC-DA4C-AC95-4A2440865B8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26254" y="376400"/>
            <a:ext cx="6979903" cy="6105199"/>
          </a:xfr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DDEF991F-2F9C-7B24-D04B-C6CE1BCF3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8025" y="2310434"/>
            <a:ext cx="3636043" cy="419193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605CFC-6CE8-81A5-82F4-F2523D8897FB}"/>
              </a:ext>
            </a:extLst>
          </p:cNvPr>
          <p:cNvSpPr txBox="1"/>
          <p:nvPr userDrawn="1"/>
        </p:nvSpPr>
        <p:spPr>
          <a:xfrm>
            <a:off x="11358880" y="6375362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AF714E6C-E826-B740-B5A2-796B3DBFBA3A}" type="slidenum">
              <a:rPr lang="de-DE" sz="1000" smtClean="0">
                <a:solidFill>
                  <a:schemeClr val="tx1"/>
                </a:solidFill>
              </a:rPr>
              <a:t>‹Nr.›</a:t>
            </a:fld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831361EC-09F0-3BEC-4A20-5D6469F1D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00" y="1500435"/>
            <a:ext cx="10743242" cy="42068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Text and Picture</a:t>
            </a:r>
          </a:p>
        </p:txBody>
      </p:sp>
    </p:spTree>
    <p:extLst>
      <p:ext uri="{BB962C8B-B14F-4D97-AF65-F5344CB8AC3E}">
        <p14:creationId xmlns:p14="http://schemas.microsoft.com/office/powerpoint/2010/main" val="934768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9">
            <a:extLst>
              <a:ext uri="{FF2B5EF4-FFF2-40B4-BE49-F238E27FC236}">
                <a16:creationId xmlns:a16="http://schemas.microsoft.com/office/drawing/2014/main" id="{ADAAEAF4-4191-364F-8661-A83E25E02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921" y="4078448"/>
            <a:ext cx="4764743" cy="259241"/>
          </a:xfrm>
        </p:spPr>
        <p:txBody>
          <a:bodyPr lIns="0">
            <a:noAutofit/>
          </a:bodyPr>
          <a:lstStyle>
            <a:lvl1pPr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20" name="Textplatzhalter 26">
            <a:extLst>
              <a:ext uri="{FF2B5EF4-FFF2-40B4-BE49-F238E27FC236}">
                <a16:creationId xmlns:a16="http://schemas.microsoft.com/office/drawing/2014/main" id="{9AA10B24-2C42-154F-9243-B2695A2E44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6921" y="4492292"/>
            <a:ext cx="4754554" cy="1347493"/>
          </a:xfrm>
        </p:spPr>
        <p:txBody>
          <a:bodyPr l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E3AAE166-C80A-474D-B3F0-738956195ED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731" y="2029628"/>
            <a:ext cx="4764743" cy="1874837"/>
          </a:xfr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1503427B-755E-F348-8798-AF5416F1F6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0499" y="4078448"/>
            <a:ext cx="4764743" cy="259241"/>
          </a:xfrm>
        </p:spPr>
        <p:txBody>
          <a:bodyPr lIns="0">
            <a:noAutofit/>
          </a:bodyPr>
          <a:lstStyle>
            <a:lvl1pPr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25" name="Textplatzhalter 26">
            <a:extLst>
              <a:ext uri="{FF2B5EF4-FFF2-40B4-BE49-F238E27FC236}">
                <a16:creationId xmlns:a16="http://schemas.microsoft.com/office/drawing/2014/main" id="{5CACDE47-6CE0-114E-94D2-E5E1B99F9F0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00499" y="4492292"/>
            <a:ext cx="4754554" cy="1347493"/>
          </a:xfrm>
        </p:spPr>
        <p:txBody>
          <a:bodyPr l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DF17D67B-A4DC-DA4C-AC95-4A2440865B8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690309" y="2029628"/>
            <a:ext cx="4764743" cy="1874837"/>
          </a:xfr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045FD9D-1EFA-FB30-380B-F0046F6A7AD4}"/>
              </a:ext>
            </a:extLst>
          </p:cNvPr>
          <p:cNvSpPr txBox="1"/>
          <p:nvPr userDrawn="1"/>
        </p:nvSpPr>
        <p:spPr>
          <a:xfrm>
            <a:off x="11358880" y="6375362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AF714E6C-E826-B740-B5A2-796B3DBFBA3A}" type="slidenum">
              <a:rPr lang="de-DE" sz="1000" smtClean="0">
                <a:solidFill>
                  <a:schemeClr val="tx1"/>
                </a:solidFill>
              </a:rPr>
              <a:t>‹Nr.›</a:t>
            </a:fld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EA9C956A-4E64-AEA0-4F6B-103B2BEC6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00" y="1500435"/>
            <a:ext cx="10743242" cy="42068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Text and Picture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B2C1E8-BACD-6538-6E33-CB8548F8CB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793" y="369751"/>
            <a:ext cx="1880156" cy="7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89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C5D30F84-9D1C-DB4A-A2F8-EAFADADA76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5794" y="2029628"/>
            <a:ext cx="2896156" cy="1874837"/>
          </a:xfr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B31D549F-A555-964D-AD5B-00F73FC489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921" y="4078448"/>
            <a:ext cx="2896157" cy="283296"/>
          </a:xfrm>
        </p:spPr>
        <p:txBody>
          <a:bodyPr lIns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28" name="Textplatzhalter 26">
            <a:extLst>
              <a:ext uri="{FF2B5EF4-FFF2-40B4-BE49-F238E27FC236}">
                <a16:creationId xmlns:a16="http://schemas.microsoft.com/office/drawing/2014/main" id="{7CCAE372-9ACC-4D4B-83AD-82DE87A0C8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6921" y="4492292"/>
            <a:ext cx="2897188" cy="1541464"/>
          </a:xfrm>
        </p:spPr>
        <p:txBody>
          <a:bodyPr l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92A25E03-A464-294E-9FAD-306E5DDB3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4762" y="4078448"/>
            <a:ext cx="2896157" cy="283296"/>
          </a:xfrm>
        </p:spPr>
        <p:txBody>
          <a:bodyPr lIns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31" name="Textplatzhalter 26">
            <a:extLst>
              <a:ext uri="{FF2B5EF4-FFF2-40B4-BE49-F238E27FC236}">
                <a16:creationId xmlns:a16="http://schemas.microsoft.com/office/drawing/2014/main" id="{E42B2667-56C4-7F49-9DF1-FB780168CE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4762" y="4492292"/>
            <a:ext cx="2897188" cy="1541464"/>
          </a:xfrm>
        </p:spPr>
        <p:txBody>
          <a:bodyPr l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33" name="Textplatzhalter 19">
            <a:extLst>
              <a:ext uri="{FF2B5EF4-FFF2-40B4-BE49-F238E27FC236}">
                <a16:creationId xmlns:a16="http://schemas.microsoft.com/office/drawing/2014/main" id="{E2C1A06D-2AB1-C14D-A6B0-6F707401C8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06" y="4078448"/>
            <a:ext cx="2896157" cy="283296"/>
          </a:xfrm>
        </p:spPr>
        <p:txBody>
          <a:bodyPr lIns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34" name="Textplatzhalter 26">
            <a:extLst>
              <a:ext uri="{FF2B5EF4-FFF2-40B4-BE49-F238E27FC236}">
                <a16:creationId xmlns:a16="http://schemas.microsoft.com/office/drawing/2014/main" id="{27DEF001-AC6A-6443-B8F5-8DD0230BD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64006" y="4492292"/>
            <a:ext cx="2897188" cy="1541464"/>
          </a:xfrm>
        </p:spPr>
        <p:txBody>
          <a:bodyPr l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40" name="Bildplatzhalter 2">
            <a:extLst>
              <a:ext uri="{FF2B5EF4-FFF2-40B4-BE49-F238E27FC236}">
                <a16:creationId xmlns:a16="http://schemas.microsoft.com/office/drawing/2014/main" id="{E7B816D2-A855-3B46-8BFC-8178A75997D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732" y="2029628"/>
            <a:ext cx="2896156" cy="1874837"/>
          </a:xfr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42" name="Bildplatzhalter 2">
            <a:extLst>
              <a:ext uri="{FF2B5EF4-FFF2-40B4-BE49-F238E27FC236}">
                <a16:creationId xmlns:a16="http://schemas.microsoft.com/office/drawing/2014/main" id="{3521FD31-B184-884A-8596-B9E30B6390B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72221" y="2029628"/>
            <a:ext cx="2896156" cy="1874837"/>
          </a:xfr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FB0A76D-C0FA-EAAB-2233-C08FEF14F9D1}"/>
              </a:ext>
            </a:extLst>
          </p:cNvPr>
          <p:cNvSpPr txBox="1"/>
          <p:nvPr userDrawn="1"/>
        </p:nvSpPr>
        <p:spPr>
          <a:xfrm>
            <a:off x="11358880" y="6375362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AF714E6C-E826-B740-B5A2-796B3DBFBA3A}" type="slidenum">
              <a:rPr lang="de-DE" sz="1000" smtClean="0">
                <a:solidFill>
                  <a:schemeClr val="tx1"/>
                </a:solidFill>
              </a:rPr>
              <a:t>‹Nr.›</a:t>
            </a:fld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43F244AF-FECC-D50F-7639-76DA775A93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00" y="1500435"/>
            <a:ext cx="10743242" cy="42068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Text and </a:t>
            </a:r>
            <a:r>
              <a:rPr lang="de-DE" dirty="0" err="1"/>
              <a:t>picture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B2CBBE-AA04-8388-956E-3EE81883A6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793" y="369751"/>
            <a:ext cx="1880156" cy="7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7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C1F511A-F601-CE81-DDB1-5183422EC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9129" b="46541"/>
          <a:stretch/>
        </p:blipFill>
        <p:spPr>
          <a:xfrm>
            <a:off x="8094029" y="3258961"/>
            <a:ext cx="4097971" cy="3599039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7EC55FC-4118-DE46-AD19-F8907835D0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127" y="3264078"/>
            <a:ext cx="10515600" cy="804339"/>
          </a:xfrm>
        </p:spPr>
        <p:txBody>
          <a:bodyPr>
            <a:noAutofit/>
          </a:bodyPr>
          <a:lstStyle>
            <a:lvl1pPr algn="l">
              <a:buNone/>
              <a:defRPr sz="5000" b="1" i="0" cap="none" baseline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 STANDS HERE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08C35485-E72D-F344-90CE-46D76A35A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777" y="4133065"/>
            <a:ext cx="10515600" cy="365126"/>
          </a:xfrm>
        </p:spPr>
        <p:txBody>
          <a:bodyPr>
            <a:noAutofit/>
          </a:bodyPr>
          <a:lstStyle>
            <a:lvl1pPr algn="l">
              <a:buNone/>
              <a:defRPr sz="2400" b="1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SUBHEADLINE STANDS HERE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E20D63-95F5-DD3D-C238-82367987E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3900" y="383419"/>
            <a:ext cx="2536312" cy="10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44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B70C3D10-3DEA-F713-216C-C58A8FA493F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139913" y="1754381"/>
            <a:ext cx="1640692" cy="25590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Timeline 1</a:t>
            </a:r>
          </a:p>
        </p:txBody>
      </p:sp>
      <p:sp>
        <p:nvSpPr>
          <p:cNvPr id="26" name="Textplatzhalter 53">
            <a:extLst>
              <a:ext uri="{FF2B5EF4-FFF2-40B4-BE49-F238E27FC236}">
                <a16:creationId xmlns:a16="http://schemas.microsoft.com/office/drawing/2014/main" id="{9145CA06-0DAD-8F73-AE74-E54676BB6896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132825" y="2209372"/>
            <a:ext cx="1628993" cy="571139"/>
          </a:xfrm>
        </p:spPr>
        <p:txBody>
          <a:bodyPr vert="horz" wrap="square" lIns="0" tIns="0" rIns="0" bIns="3600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z="1000" dirty="0" err="1"/>
              <a:t>Lorem</a:t>
            </a:r>
            <a:r>
              <a:rPr lang="de-DE" sz="1000" dirty="0"/>
              <a:t> </a:t>
            </a:r>
            <a:r>
              <a:rPr lang="de-DE" sz="1000" dirty="0" err="1"/>
              <a:t>ipsum</a:t>
            </a:r>
            <a:r>
              <a:rPr lang="de-DE" sz="1000" dirty="0"/>
              <a:t> </a:t>
            </a:r>
            <a:r>
              <a:rPr lang="de-DE" sz="1000" dirty="0" err="1"/>
              <a:t>dolor</a:t>
            </a:r>
            <a:r>
              <a:rPr lang="de-DE" sz="1000" dirty="0"/>
              <a:t> </a:t>
            </a:r>
            <a:r>
              <a:rPr lang="de-DE" sz="1000" dirty="0" err="1"/>
              <a:t>sit</a:t>
            </a:r>
            <a:r>
              <a:rPr lang="de-DE" sz="1000" dirty="0"/>
              <a:t> </a:t>
            </a:r>
            <a:r>
              <a:rPr lang="de-DE" sz="1000" dirty="0" err="1"/>
              <a:t>amet</a:t>
            </a:r>
            <a:r>
              <a:rPr lang="de-DE" sz="1000" dirty="0"/>
              <a:t> </a:t>
            </a:r>
            <a:r>
              <a:rPr lang="de-DE" sz="1000" dirty="0" err="1"/>
              <a:t>consetetur</a:t>
            </a:r>
            <a:r>
              <a:rPr lang="de-DE" sz="1000" dirty="0"/>
              <a:t> </a:t>
            </a:r>
            <a:r>
              <a:rPr lang="de-DE" sz="1000" dirty="0" err="1"/>
              <a:t>sadipscing</a:t>
            </a:r>
            <a:r>
              <a:rPr lang="de-DE" sz="1000" dirty="0"/>
              <a:t> </a:t>
            </a:r>
            <a:r>
              <a:rPr lang="de-DE" sz="1000" dirty="0" err="1"/>
              <a:t>elitr</a:t>
            </a:r>
            <a:r>
              <a:rPr lang="de-DE" sz="1000" dirty="0"/>
              <a:t>, </a:t>
            </a:r>
            <a:r>
              <a:rPr lang="de-DE" sz="1000" dirty="0" err="1"/>
              <a:t>sed</a:t>
            </a:r>
            <a:r>
              <a:rPr lang="de-DE" sz="1000" dirty="0"/>
              <a:t> </a:t>
            </a:r>
            <a:r>
              <a:rPr lang="de-DE" sz="1000" dirty="0" err="1"/>
              <a:t>consetetur</a:t>
            </a:r>
            <a:r>
              <a:rPr lang="de-DE" sz="1000" dirty="0"/>
              <a:t>, </a:t>
            </a:r>
            <a:r>
              <a:rPr lang="de-DE" sz="1000" dirty="0" err="1"/>
              <a:t>sed</a:t>
            </a:r>
            <a:endParaRPr lang="de-DE" sz="1000" dirty="0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EFA976EF-10F7-0201-CEFF-2C33306000F2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794484" y="1762402"/>
            <a:ext cx="1640692" cy="25590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Timeline 3</a:t>
            </a:r>
          </a:p>
        </p:txBody>
      </p:sp>
      <p:sp>
        <p:nvSpPr>
          <p:cNvPr id="31" name="Textplatzhalter 53">
            <a:extLst>
              <a:ext uri="{FF2B5EF4-FFF2-40B4-BE49-F238E27FC236}">
                <a16:creationId xmlns:a16="http://schemas.microsoft.com/office/drawing/2014/main" id="{80C2630E-CF47-1592-1D71-53B4E068862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787396" y="2217393"/>
            <a:ext cx="1628993" cy="571139"/>
          </a:xfrm>
        </p:spPr>
        <p:txBody>
          <a:bodyPr vert="horz" wrap="square" lIns="0" tIns="0" rIns="0" bIns="3600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z="1000" dirty="0" err="1"/>
              <a:t>Lorem</a:t>
            </a:r>
            <a:r>
              <a:rPr lang="de-DE" sz="1000" dirty="0"/>
              <a:t> </a:t>
            </a:r>
            <a:r>
              <a:rPr lang="de-DE" sz="1000" dirty="0" err="1"/>
              <a:t>ipsum</a:t>
            </a:r>
            <a:r>
              <a:rPr lang="de-DE" sz="1000" dirty="0"/>
              <a:t> </a:t>
            </a:r>
            <a:r>
              <a:rPr lang="de-DE" sz="1000" dirty="0" err="1"/>
              <a:t>dolor</a:t>
            </a:r>
            <a:r>
              <a:rPr lang="de-DE" sz="1000" dirty="0"/>
              <a:t> </a:t>
            </a:r>
            <a:r>
              <a:rPr lang="de-DE" sz="1000" dirty="0" err="1"/>
              <a:t>sit</a:t>
            </a:r>
            <a:r>
              <a:rPr lang="de-DE" sz="1000" dirty="0"/>
              <a:t> </a:t>
            </a:r>
            <a:r>
              <a:rPr lang="de-DE" sz="1000" dirty="0" err="1"/>
              <a:t>amet</a:t>
            </a:r>
            <a:r>
              <a:rPr lang="de-DE" sz="1000" dirty="0"/>
              <a:t> </a:t>
            </a:r>
            <a:r>
              <a:rPr lang="de-DE" sz="1000" dirty="0" err="1"/>
              <a:t>consetetur</a:t>
            </a:r>
            <a:r>
              <a:rPr lang="de-DE" sz="1000" dirty="0"/>
              <a:t> </a:t>
            </a:r>
            <a:r>
              <a:rPr lang="de-DE" sz="1000" dirty="0" err="1"/>
              <a:t>sadipscing</a:t>
            </a:r>
            <a:r>
              <a:rPr lang="de-DE" sz="1000" dirty="0"/>
              <a:t> </a:t>
            </a:r>
            <a:r>
              <a:rPr lang="de-DE" sz="1000" dirty="0" err="1"/>
              <a:t>elitr</a:t>
            </a:r>
            <a:r>
              <a:rPr lang="de-DE" sz="1000" dirty="0"/>
              <a:t>, </a:t>
            </a:r>
            <a:r>
              <a:rPr lang="de-DE" sz="1000" dirty="0" err="1"/>
              <a:t>sed</a:t>
            </a:r>
            <a:r>
              <a:rPr lang="de-DE" sz="1000" dirty="0"/>
              <a:t> </a:t>
            </a:r>
            <a:r>
              <a:rPr lang="de-DE" sz="1000" dirty="0" err="1"/>
              <a:t>consetetur</a:t>
            </a:r>
            <a:r>
              <a:rPr lang="de-DE" sz="1000" dirty="0"/>
              <a:t>, </a:t>
            </a:r>
            <a:r>
              <a:rPr lang="de-DE" sz="1000" dirty="0" err="1"/>
              <a:t>sed</a:t>
            </a:r>
            <a:endParaRPr lang="de-DE" sz="1000" dirty="0"/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3AB27E98-9EA1-4D15-67A7-7CCD99A8E00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487419" y="1762402"/>
            <a:ext cx="1640692" cy="25590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Timeline 5</a:t>
            </a:r>
          </a:p>
        </p:txBody>
      </p:sp>
      <p:sp>
        <p:nvSpPr>
          <p:cNvPr id="36" name="Textplatzhalter 53">
            <a:extLst>
              <a:ext uri="{FF2B5EF4-FFF2-40B4-BE49-F238E27FC236}">
                <a16:creationId xmlns:a16="http://schemas.microsoft.com/office/drawing/2014/main" id="{35F735F8-A8DC-C22D-A896-827D4F953CBF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480331" y="2217393"/>
            <a:ext cx="1628993" cy="571139"/>
          </a:xfrm>
        </p:spPr>
        <p:txBody>
          <a:bodyPr vert="horz" wrap="square" lIns="0" tIns="0" rIns="0" bIns="3600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z="1000" dirty="0" err="1"/>
              <a:t>Lorem</a:t>
            </a:r>
            <a:r>
              <a:rPr lang="de-DE" sz="1000" dirty="0"/>
              <a:t> </a:t>
            </a:r>
            <a:r>
              <a:rPr lang="de-DE" sz="1000" dirty="0" err="1"/>
              <a:t>ipsum</a:t>
            </a:r>
            <a:r>
              <a:rPr lang="de-DE" sz="1000" dirty="0"/>
              <a:t> </a:t>
            </a:r>
            <a:r>
              <a:rPr lang="de-DE" sz="1000" dirty="0" err="1"/>
              <a:t>dolor</a:t>
            </a:r>
            <a:r>
              <a:rPr lang="de-DE" sz="1000" dirty="0"/>
              <a:t> </a:t>
            </a:r>
            <a:r>
              <a:rPr lang="de-DE" sz="1000" dirty="0" err="1"/>
              <a:t>sit</a:t>
            </a:r>
            <a:r>
              <a:rPr lang="de-DE" sz="1000" dirty="0"/>
              <a:t> </a:t>
            </a:r>
            <a:r>
              <a:rPr lang="de-DE" sz="1000" dirty="0" err="1"/>
              <a:t>amet</a:t>
            </a:r>
            <a:r>
              <a:rPr lang="de-DE" sz="1000" dirty="0"/>
              <a:t> </a:t>
            </a:r>
            <a:r>
              <a:rPr lang="de-DE" sz="1000" dirty="0" err="1"/>
              <a:t>consetetur</a:t>
            </a:r>
            <a:r>
              <a:rPr lang="de-DE" sz="1000" dirty="0"/>
              <a:t> </a:t>
            </a:r>
            <a:r>
              <a:rPr lang="de-DE" sz="1000" dirty="0" err="1"/>
              <a:t>sadipscing</a:t>
            </a:r>
            <a:r>
              <a:rPr lang="de-DE" sz="1000" dirty="0"/>
              <a:t> </a:t>
            </a:r>
            <a:r>
              <a:rPr lang="de-DE" sz="1000" dirty="0" err="1"/>
              <a:t>elitr</a:t>
            </a:r>
            <a:r>
              <a:rPr lang="de-DE" sz="1000" dirty="0"/>
              <a:t>, </a:t>
            </a:r>
            <a:r>
              <a:rPr lang="de-DE" sz="1000" dirty="0" err="1"/>
              <a:t>sed</a:t>
            </a:r>
            <a:r>
              <a:rPr lang="de-DE" sz="1000" dirty="0"/>
              <a:t> </a:t>
            </a:r>
            <a:r>
              <a:rPr lang="de-DE" sz="1000" dirty="0" err="1"/>
              <a:t>consetetur</a:t>
            </a:r>
            <a:r>
              <a:rPr lang="de-DE" sz="1000" dirty="0"/>
              <a:t>, </a:t>
            </a:r>
            <a:r>
              <a:rPr lang="de-DE" sz="1000" dirty="0" err="1"/>
              <a:t>sed</a:t>
            </a:r>
            <a:endParaRPr lang="de-DE" sz="1000" dirty="0"/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958A6632-48D5-9902-08BA-F791E71377C7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199688" y="1762143"/>
            <a:ext cx="1640692" cy="25590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Timeline 7</a:t>
            </a:r>
          </a:p>
        </p:txBody>
      </p:sp>
      <p:sp>
        <p:nvSpPr>
          <p:cNvPr id="41" name="Textplatzhalter 53">
            <a:extLst>
              <a:ext uri="{FF2B5EF4-FFF2-40B4-BE49-F238E27FC236}">
                <a16:creationId xmlns:a16="http://schemas.microsoft.com/office/drawing/2014/main" id="{803CA503-2ACD-4E91-703E-4E944BA7E6FB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192600" y="2217134"/>
            <a:ext cx="1628993" cy="571139"/>
          </a:xfrm>
        </p:spPr>
        <p:txBody>
          <a:bodyPr vert="horz" wrap="square" lIns="0" tIns="0" rIns="0" bIns="3600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z="1000" dirty="0" err="1"/>
              <a:t>Lorem</a:t>
            </a:r>
            <a:r>
              <a:rPr lang="de-DE" sz="1000" dirty="0"/>
              <a:t> </a:t>
            </a:r>
            <a:r>
              <a:rPr lang="de-DE" sz="1000" dirty="0" err="1"/>
              <a:t>ipsum</a:t>
            </a:r>
            <a:r>
              <a:rPr lang="de-DE" sz="1000" dirty="0"/>
              <a:t> </a:t>
            </a:r>
            <a:r>
              <a:rPr lang="de-DE" sz="1000" dirty="0" err="1"/>
              <a:t>dolor</a:t>
            </a:r>
            <a:r>
              <a:rPr lang="de-DE" sz="1000" dirty="0"/>
              <a:t> </a:t>
            </a:r>
            <a:r>
              <a:rPr lang="de-DE" sz="1000" dirty="0" err="1"/>
              <a:t>sit</a:t>
            </a:r>
            <a:r>
              <a:rPr lang="de-DE" sz="1000" dirty="0"/>
              <a:t> </a:t>
            </a:r>
            <a:r>
              <a:rPr lang="de-DE" sz="1000" dirty="0" err="1"/>
              <a:t>amet</a:t>
            </a:r>
            <a:r>
              <a:rPr lang="de-DE" sz="1000" dirty="0"/>
              <a:t> </a:t>
            </a:r>
            <a:r>
              <a:rPr lang="de-DE" sz="1000" dirty="0" err="1"/>
              <a:t>consetetur</a:t>
            </a:r>
            <a:r>
              <a:rPr lang="de-DE" sz="1000" dirty="0"/>
              <a:t> </a:t>
            </a:r>
            <a:r>
              <a:rPr lang="de-DE" sz="1000" dirty="0" err="1"/>
              <a:t>sadipscing</a:t>
            </a:r>
            <a:r>
              <a:rPr lang="de-DE" sz="1000" dirty="0"/>
              <a:t> </a:t>
            </a:r>
            <a:r>
              <a:rPr lang="de-DE" sz="1000" dirty="0" err="1"/>
              <a:t>elitr</a:t>
            </a:r>
            <a:r>
              <a:rPr lang="de-DE" sz="1000" dirty="0"/>
              <a:t>, </a:t>
            </a:r>
            <a:r>
              <a:rPr lang="de-DE" sz="1000" dirty="0" err="1"/>
              <a:t>sed</a:t>
            </a:r>
            <a:r>
              <a:rPr lang="de-DE" sz="1000" dirty="0"/>
              <a:t> </a:t>
            </a:r>
            <a:r>
              <a:rPr lang="de-DE" sz="1000" dirty="0" err="1"/>
              <a:t>consetetur</a:t>
            </a:r>
            <a:r>
              <a:rPr lang="de-DE" sz="1000" dirty="0"/>
              <a:t>, </a:t>
            </a:r>
            <a:r>
              <a:rPr lang="de-DE" sz="1000" dirty="0" err="1"/>
              <a:t>sed</a:t>
            </a:r>
            <a:endParaRPr lang="de-DE" sz="1000" dirty="0"/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EB27D303-CD79-9023-BB3E-0EE7F5980B6C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2420027" y="4042025"/>
            <a:ext cx="1640692" cy="25590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Timeline 2</a:t>
            </a:r>
          </a:p>
        </p:txBody>
      </p:sp>
      <p:sp>
        <p:nvSpPr>
          <p:cNvPr id="46" name="Textplatzhalter 53">
            <a:extLst>
              <a:ext uri="{FF2B5EF4-FFF2-40B4-BE49-F238E27FC236}">
                <a16:creationId xmlns:a16="http://schemas.microsoft.com/office/drawing/2014/main" id="{6D5B1423-365A-2678-1EB8-BC31D529BE21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2412939" y="4497016"/>
            <a:ext cx="1628993" cy="571139"/>
          </a:xfrm>
        </p:spPr>
        <p:txBody>
          <a:bodyPr vert="horz" wrap="square" lIns="0" tIns="0" rIns="0" bIns="3600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z="1000" dirty="0" err="1"/>
              <a:t>Lorem</a:t>
            </a:r>
            <a:r>
              <a:rPr lang="de-DE" sz="1000" dirty="0"/>
              <a:t> </a:t>
            </a:r>
            <a:r>
              <a:rPr lang="de-DE" sz="1000" dirty="0" err="1"/>
              <a:t>ipsum</a:t>
            </a:r>
            <a:r>
              <a:rPr lang="de-DE" sz="1000" dirty="0"/>
              <a:t> </a:t>
            </a:r>
            <a:r>
              <a:rPr lang="de-DE" sz="1000" dirty="0" err="1"/>
              <a:t>dolor</a:t>
            </a:r>
            <a:r>
              <a:rPr lang="de-DE" sz="1000" dirty="0"/>
              <a:t> </a:t>
            </a:r>
            <a:r>
              <a:rPr lang="de-DE" sz="1000" dirty="0" err="1"/>
              <a:t>sit</a:t>
            </a:r>
            <a:r>
              <a:rPr lang="de-DE" sz="1000" dirty="0"/>
              <a:t> </a:t>
            </a:r>
            <a:r>
              <a:rPr lang="de-DE" sz="1000" dirty="0" err="1"/>
              <a:t>amet</a:t>
            </a:r>
            <a:r>
              <a:rPr lang="de-DE" sz="1000" dirty="0"/>
              <a:t> </a:t>
            </a:r>
            <a:r>
              <a:rPr lang="de-DE" sz="1000" dirty="0" err="1"/>
              <a:t>consetetur</a:t>
            </a:r>
            <a:r>
              <a:rPr lang="de-DE" sz="1000" dirty="0"/>
              <a:t> </a:t>
            </a:r>
            <a:r>
              <a:rPr lang="de-DE" sz="1000" dirty="0" err="1"/>
              <a:t>sadipscing</a:t>
            </a:r>
            <a:r>
              <a:rPr lang="de-DE" sz="1000" dirty="0"/>
              <a:t> </a:t>
            </a:r>
            <a:r>
              <a:rPr lang="de-DE" sz="1000" dirty="0" err="1"/>
              <a:t>elitr</a:t>
            </a:r>
            <a:r>
              <a:rPr lang="de-DE" sz="1000" dirty="0"/>
              <a:t>, </a:t>
            </a:r>
            <a:r>
              <a:rPr lang="de-DE" sz="1000" dirty="0" err="1"/>
              <a:t>sed</a:t>
            </a:r>
            <a:r>
              <a:rPr lang="de-DE" sz="1000" dirty="0"/>
              <a:t> </a:t>
            </a:r>
            <a:r>
              <a:rPr lang="de-DE" sz="1000" dirty="0" err="1"/>
              <a:t>consetetur</a:t>
            </a:r>
            <a:r>
              <a:rPr lang="de-DE" sz="1000" dirty="0"/>
              <a:t>, </a:t>
            </a:r>
            <a:r>
              <a:rPr lang="de-DE" sz="1000" dirty="0" err="1"/>
              <a:t>sed</a:t>
            </a:r>
            <a:endParaRPr lang="de-DE" sz="1000" dirty="0"/>
          </a:p>
        </p:txBody>
      </p:sp>
      <p:pic>
        <p:nvPicPr>
          <p:cNvPr id="68" name="Grafik 67" descr="Ein Bild, das Screenshot, Schwarz, Grafiken, Design enthält.&#10;&#10;Automatisch generierte Beschreibung">
            <a:extLst>
              <a:ext uri="{FF2B5EF4-FFF2-40B4-BE49-F238E27FC236}">
                <a16:creationId xmlns:a16="http://schemas.microsoft.com/office/drawing/2014/main" id="{A1DB08F9-F14F-C5CC-86BB-8A48D9394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2665194" y="1907727"/>
            <a:ext cx="1580859" cy="1033281"/>
          </a:xfrm>
          <a:prstGeom prst="rect">
            <a:avLst/>
          </a:prstGeom>
        </p:spPr>
      </p:pic>
      <p:pic>
        <p:nvPicPr>
          <p:cNvPr id="70" name="Grafik 69" descr="Ein Bild, das Screenshot, Schwarz, Grafiken, Design enthält.&#10;&#10;Automatisch generierte Beschreibung">
            <a:extLst>
              <a:ext uri="{FF2B5EF4-FFF2-40B4-BE49-F238E27FC236}">
                <a16:creationId xmlns:a16="http://schemas.microsoft.com/office/drawing/2014/main" id="{6DAB4312-A894-23D1-B060-684116B4A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8064252" y="1907726"/>
            <a:ext cx="1580859" cy="1033281"/>
          </a:xfrm>
          <a:prstGeom prst="rect">
            <a:avLst/>
          </a:prstGeom>
        </p:spPr>
      </p:pic>
      <p:pic>
        <p:nvPicPr>
          <p:cNvPr id="71" name="Grafik 70" descr="Ein Bild, das Screenshot, Schwarz, Grafiken, Design enthält.&#10;&#10;Automatisch generierte Beschreibung">
            <a:extLst>
              <a:ext uri="{FF2B5EF4-FFF2-40B4-BE49-F238E27FC236}">
                <a16:creationId xmlns:a16="http://schemas.microsoft.com/office/drawing/2014/main" id="{772DB1AB-A500-C1DE-3805-983600EFC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 flipV="1">
            <a:off x="1224183" y="3149152"/>
            <a:ext cx="1722131" cy="1033282"/>
          </a:xfrm>
          <a:prstGeom prst="rect">
            <a:avLst/>
          </a:prstGeom>
        </p:spPr>
      </p:pic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5A95773C-7E4D-5E65-F58B-2E963CA62DEA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5123101" y="4049497"/>
            <a:ext cx="1640692" cy="25590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Timeline 4</a:t>
            </a:r>
          </a:p>
        </p:txBody>
      </p:sp>
      <p:sp>
        <p:nvSpPr>
          <p:cNvPr id="73" name="Textplatzhalter 53">
            <a:extLst>
              <a:ext uri="{FF2B5EF4-FFF2-40B4-BE49-F238E27FC236}">
                <a16:creationId xmlns:a16="http://schemas.microsoft.com/office/drawing/2014/main" id="{F3828178-9CDC-8A4D-3848-A36DEA557C69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5116013" y="4504488"/>
            <a:ext cx="1628993" cy="571139"/>
          </a:xfrm>
        </p:spPr>
        <p:txBody>
          <a:bodyPr vert="horz" wrap="square" lIns="0" tIns="0" rIns="0" bIns="3600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z="1000" dirty="0" err="1"/>
              <a:t>Lorem</a:t>
            </a:r>
            <a:r>
              <a:rPr lang="de-DE" sz="1000" dirty="0"/>
              <a:t> </a:t>
            </a:r>
            <a:r>
              <a:rPr lang="de-DE" sz="1000" dirty="0" err="1"/>
              <a:t>ipsum</a:t>
            </a:r>
            <a:r>
              <a:rPr lang="de-DE" sz="1000" dirty="0"/>
              <a:t> </a:t>
            </a:r>
            <a:r>
              <a:rPr lang="de-DE" sz="1000" dirty="0" err="1"/>
              <a:t>dolor</a:t>
            </a:r>
            <a:r>
              <a:rPr lang="de-DE" sz="1000" dirty="0"/>
              <a:t> </a:t>
            </a:r>
            <a:r>
              <a:rPr lang="de-DE" sz="1000" dirty="0" err="1"/>
              <a:t>sit</a:t>
            </a:r>
            <a:r>
              <a:rPr lang="de-DE" sz="1000" dirty="0"/>
              <a:t> </a:t>
            </a:r>
            <a:r>
              <a:rPr lang="de-DE" sz="1000" dirty="0" err="1"/>
              <a:t>amet</a:t>
            </a:r>
            <a:r>
              <a:rPr lang="de-DE" sz="1000" dirty="0"/>
              <a:t> </a:t>
            </a:r>
            <a:r>
              <a:rPr lang="de-DE" sz="1000" dirty="0" err="1"/>
              <a:t>consetetur</a:t>
            </a:r>
            <a:r>
              <a:rPr lang="de-DE" sz="1000" dirty="0"/>
              <a:t> </a:t>
            </a:r>
            <a:r>
              <a:rPr lang="de-DE" sz="1000" dirty="0" err="1"/>
              <a:t>sadipscing</a:t>
            </a:r>
            <a:r>
              <a:rPr lang="de-DE" sz="1000" dirty="0"/>
              <a:t> </a:t>
            </a:r>
            <a:r>
              <a:rPr lang="de-DE" sz="1000" dirty="0" err="1"/>
              <a:t>elitr</a:t>
            </a:r>
            <a:r>
              <a:rPr lang="de-DE" sz="1000" dirty="0"/>
              <a:t>, </a:t>
            </a:r>
            <a:r>
              <a:rPr lang="de-DE" sz="1000" dirty="0" err="1"/>
              <a:t>sed</a:t>
            </a:r>
            <a:r>
              <a:rPr lang="de-DE" sz="1000" dirty="0"/>
              <a:t> </a:t>
            </a:r>
            <a:r>
              <a:rPr lang="de-DE" sz="1000" dirty="0" err="1"/>
              <a:t>consetetur</a:t>
            </a:r>
            <a:r>
              <a:rPr lang="de-DE" sz="1000" dirty="0"/>
              <a:t>, </a:t>
            </a:r>
            <a:r>
              <a:rPr lang="de-DE" sz="1000" dirty="0" err="1"/>
              <a:t>sed</a:t>
            </a:r>
            <a:endParaRPr lang="de-DE" sz="1000" dirty="0"/>
          </a:p>
        </p:txBody>
      </p:sp>
      <p:pic>
        <p:nvPicPr>
          <p:cNvPr id="74" name="Grafik 73" descr="Ein Bild, das Screenshot, Schwarz, Grafiken, Design enthält.&#10;&#10;Automatisch generierte Beschreibung">
            <a:extLst>
              <a:ext uri="{FF2B5EF4-FFF2-40B4-BE49-F238E27FC236}">
                <a16:creationId xmlns:a16="http://schemas.microsoft.com/office/drawing/2014/main" id="{0F39F342-04ED-DB71-7EC6-86933597A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 flipV="1">
            <a:off x="3937417" y="3136304"/>
            <a:ext cx="1722131" cy="1033282"/>
          </a:xfrm>
          <a:prstGeom prst="rect">
            <a:avLst/>
          </a:prstGeom>
        </p:spPr>
      </p:pic>
      <p:sp>
        <p:nvSpPr>
          <p:cNvPr id="75" name="Textplatzhalter 3">
            <a:extLst>
              <a:ext uri="{FF2B5EF4-FFF2-40B4-BE49-F238E27FC236}">
                <a16:creationId xmlns:a16="http://schemas.microsoft.com/office/drawing/2014/main" id="{EAA2A28E-E026-61FD-3436-F2C928B13939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7866853" y="4048092"/>
            <a:ext cx="1640692" cy="25590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Timeline 6</a:t>
            </a:r>
          </a:p>
        </p:txBody>
      </p:sp>
      <p:sp>
        <p:nvSpPr>
          <p:cNvPr id="76" name="Textplatzhalter 53">
            <a:extLst>
              <a:ext uri="{FF2B5EF4-FFF2-40B4-BE49-F238E27FC236}">
                <a16:creationId xmlns:a16="http://schemas.microsoft.com/office/drawing/2014/main" id="{2AF80388-96F7-D7E2-0AA4-47BD9FCC25EC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7859765" y="4503083"/>
            <a:ext cx="1628993" cy="571139"/>
          </a:xfrm>
        </p:spPr>
        <p:txBody>
          <a:bodyPr vert="horz" wrap="square" lIns="0" tIns="0" rIns="0" bIns="3600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z="1000" dirty="0" err="1"/>
              <a:t>Lorem</a:t>
            </a:r>
            <a:r>
              <a:rPr lang="de-DE" sz="1000" dirty="0"/>
              <a:t> </a:t>
            </a:r>
            <a:r>
              <a:rPr lang="de-DE" sz="1000" dirty="0" err="1"/>
              <a:t>ipsum</a:t>
            </a:r>
            <a:r>
              <a:rPr lang="de-DE" sz="1000" dirty="0"/>
              <a:t> </a:t>
            </a:r>
            <a:r>
              <a:rPr lang="de-DE" sz="1000" dirty="0" err="1"/>
              <a:t>dolor</a:t>
            </a:r>
            <a:r>
              <a:rPr lang="de-DE" sz="1000" dirty="0"/>
              <a:t> </a:t>
            </a:r>
            <a:r>
              <a:rPr lang="de-DE" sz="1000" dirty="0" err="1"/>
              <a:t>sit</a:t>
            </a:r>
            <a:r>
              <a:rPr lang="de-DE" sz="1000" dirty="0"/>
              <a:t> </a:t>
            </a:r>
            <a:r>
              <a:rPr lang="de-DE" sz="1000" dirty="0" err="1"/>
              <a:t>amet</a:t>
            </a:r>
            <a:r>
              <a:rPr lang="de-DE" sz="1000" dirty="0"/>
              <a:t> </a:t>
            </a:r>
            <a:r>
              <a:rPr lang="de-DE" sz="1000" dirty="0" err="1"/>
              <a:t>consetetur</a:t>
            </a:r>
            <a:r>
              <a:rPr lang="de-DE" sz="1000" dirty="0"/>
              <a:t> </a:t>
            </a:r>
            <a:r>
              <a:rPr lang="de-DE" sz="1000" dirty="0" err="1"/>
              <a:t>sadipscing</a:t>
            </a:r>
            <a:r>
              <a:rPr lang="de-DE" sz="1000" dirty="0"/>
              <a:t> </a:t>
            </a:r>
            <a:r>
              <a:rPr lang="de-DE" sz="1000" dirty="0" err="1"/>
              <a:t>elitr</a:t>
            </a:r>
            <a:r>
              <a:rPr lang="de-DE" sz="1000" dirty="0"/>
              <a:t>, </a:t>
            </a:r>
            <a:r>
              <a:rPr lang="de-DE" sz="1000" dirty="0" err="1"/>
              <a:t>sed</a:t>
            </a:r>
            <a:r>
              <a:rPr lang="de-DE" sz="1000" dirty="0"/>
              <a:t> </a:t>
            </a:r>
            <a:r>
              <a:rPr lang="de-DE" sz="1000" dirty="0" err="1"/>
              <a:t>consetetur</a:t>
            </a:r>
            <a:r>
              <a:rPr lang="de-DE" sz="1000" dirty="0"/>
              <a:t>, </a:t>
            </a:r>
            <a:r>
              <a:rPr lang="de-DE" sz="1000" dirty="0" err="1"/>
              <a:t>sed</a:t>
            </a:r>
            <a:endParaRPr lang="de-DE" sz="1000" dirty="0"/>
          </a:p>
        </p:txBody>
      </p:sp>
      <p:pic>
        <p:nvPicPr>
          <p:cNvPr id="77" name="Grafik 76" descr="Ein Bild, das Screenshot, Schwarz, Grafiken, Design enthält.&#10;&#10;Automatisch generierte Beschreibung">
            <a:extLst>
              <a:ext uri="{FF2B5EF4-FFF2-40B4-BE49-F238E27FC236}">
                <a16:creationId xmlns:a16="http://schemas.microsoft.com/office/drawing/2014/main" id="{E47AF189-121E-7AD5-4CAB-ED38258A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 flipV="1">
            <a:off x="6660849" y="3145059"/>
            <a:ext cx="1722131" cy="1033282"/>
          </a:xfrm>
          <a:prstGeom prst="rect">
            <a:avLst/>
          </a:prstGeom>
        </p:spPr>
      </p:pic>
      <p:sp>
        <p:nvSpPr>
          <p:cNvPr id="78" name="Textplatzhalter 3">
            <a:extLst>
              <a:ext uri="{FF2B5EF4-FFF2-40B4-BE49-F238E27FC236}">
                <a16:creationId xmlns:a16="http://schemas.microsoft.com/office/drawing/2014/main" id="{E5EBC257-3BB0-FACA-8FF2-6A82D59B6022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10570094" y="4050779"/>
            <a:ext cx="1621905" cy="24715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Timeline 7</a:t>
            </a:r>
          </a:p>
        </p:txBody>
      </p:sp>
      <p:sp>
        <p:nvSpPr>
          <p:cNvPr id="79" name="Textplatzhalter 53">
            <a:extLst>
              <a:ext uri="{FF2B5EF4-FFF2-40B4-BE49-F238E27FC236}">
                <a16:creationId xmlns:a16="http://schemas.microsoft.com/office/drawing/2014/main" id="{4BF9A68B-23C6-A488-06AC-152E529BB3B9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10563006" y="4505770"/>
            <a:ext cx="1628993" cy="571139"/>
          </a:xfrm>
        </p:spPr>
        <p:txBody>
          <a:bodyPr vert="horz" wrap="square" lIns="0" tIns="0" rIns="0" bIns="3600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z="1000" dirty="0" err="1"/>
              <a:t>Lorem</a:t>
            </a:r>
            <a:r>
              <a:rPr lang="de-DE" sz="1000" dirty="0"/>
              <a:t> </a:t>
            </a:r>
            <a:r>
              <a:rPr lang="de-DE" sz="1000" dirty="0" err="1"/>
              <a:t>ipsum</a:t>
            </a:r>
            <a:r>
              <a:rPr lang="de-DE" sz="1000" dirty="0"/>
              <a:t> </a:t>
            </a:r>
            <a:r>
              <a:rPr lang="de-DE" sz="1000" dirty="0" err="1"/>
              <a:t>dolor</a:t>
            </a:r>
            <a:r>
              <a:rPr lang="de-DE" sz="1000" dirty="0"/>
              <a:t> </a:t>
            </a:r>
            <a:r>
              <a:rPr lang="de-DE" sz="1000" dirty="0" err="1"/>
              <a:t>sit</a:t>
            </a:r>
            <a:r>
              <a:rPr lang="de-DE" sz="1000" dirty="0"/>
              <a:t> </a:t>
            </a:r>
            <a:r>
              <a:rPr lang="de-DE" sz="1000" dirty="0" err="1"/>
              <a:t>amet</a:t>
            </a:r>
            <a:r>
              <a:rPr lang="de-DE" sz="1000" dirty="0"/>
              <a:t> </a:t>
            </a:r>
            <a:r>
              <a:rPr lang="de-DE" sz="1000" dirty="0" err="1"/>
              <a:t>consetetur</a:t>
            </a:r>
            <a:r>
              <a:rPr lang="de-DE" sz="1000" dirty="0"/>
              <a:t> </a:t>
            </a:r>
            <a:r>
              <a:rPr lang="de-DE" sz="1000" dirty="0" err="1"/>
              <a:t>sadipscing</a:t>
            </a:r>
            <a:r>
              <a:rPr lang="de-DE" sz="1000" dirty="0"/>
              <a:t> </a:t>
            </a:r>
            <a:r>
              <a:rPr lang="de-DE" sz="1000" dirty="0" err="1"/>
              <a:t>elitr</a:t>
            </a:r>
            <a:r>
              <a:rPr lang="de-DE" sz="1000" dirty="0"/>
              <a:t>, </a:t>
            </a:r>
            <a:r>
              <a:rPr lang="de-DE" sz="1000" dirty="0" err="1"/>
              <a:t>sed</a:t>
            </a:r>
            <a:r>
              <a:rPr lang="de-DE" sz="1000" dirty="0"/>
              <a:t> </a:t>
            </a:r>
            <a:r>
              <a:rPr lang="de-DE" sz="1000" dirty="0" err="1"/>
              <a:t>consetetur</a:t>
            </a:r>
            <a:r>
              <a:rPr lang="de-DE" sz="1000" dirty="0"/>
              <a:t>, </a:t>
            </a:r>
            <a:r>
              <a:rPr lang="de-DE" sz="1000" dirty="0" err="1"/>
              <a:t>sed</a:t>
            </a:r>
            <a:endParaRPr lang="de-DE" sz="1000" dirty="0"/>
          </a:p>
        </p:txBody>
      </p:sp>
      <p:pic>
        <p:nvPicPr>
          <p:cNvPr id="80" name="Grafik 79" descr="Ein Bild, das Screenshot, Schwarz, Grafiken, Design enthält.&#10;&#10;Automatisch generierte Beschreibung">
            <a:extLst>
              <a:ext uri="{FF2B5EF4-FFF2-40B4-BE49-F238E27FC236}">
                <a16:creationId xmlns:a16="http://schemas.microsoft.com/office/drawing/2014/main" id="{946266AE-0752-4915-3390-E2220656F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 flipV="1">
            <a:off x="9374250" y="3147746"/>
            <a:ext cx="1722131" cy="1033282"/>
          </a:xfrm>
          <a:prstGeom prst="rect">
            <a:avLst/>
          </a:prstGeom>
        </p:spPr>
      </p:pic>
      <p:sp>
        <p:nvSpPr>
          <p:cNvPr id="82" name="Textfeld 81">
            <a:extLst>
              <a:ext uri="{FF2B5EF4-FFF2-40B4-BE49-F238E27FC236}">
                <a16:creationId xmlns:a16="http://schemas.microsoft.com/office/drawing/2014/main" id="{A393FB28-F6A1-B271-A803-A7F2470FBD53}"/>
              </a:ext>
            </a:extLst>
          </p:cNvPr>
          <p:cNvSpPr txBox="1"/>
          <p:nvPr userDrawn="1"/>
        </p:nvSpPr>
        <p:spPr>
          <a:xfrm>
            <a:off x="11358880" y="6375362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AF714E6C-E826-B740-B5A2-796B3DBFBA3A}" type="slidenum">
              <a:rPr lang="de-DE" sz="1000" smtClean="0">
                <a:solidFill>
                  <a:schemeClr val="tx1"/>
                </a:solidFill>
              </a:rPr>
              <a:t>‹Nr.›</a:t>
            </a:fld>
            <a:endParaRPr lang="de-DE" sz="1000" dirty="0">
              <a:solidFill>
                <a:schemeClr val="tx1"/>
              </a:solidFill>
            </a:endParaRPr>
          </a:p>
        </p:txBody>
      </p:sp>
      <p:cxnSp>
        <p:nvCxnSpPr>
          <p:cNvPr id="89" name="Gerade Verbindung mit Pfeil 88">
            <a:extLst>
              <a:ext uri="{FF2B5EF4-FFF2-40B4-BE49-F238E27FC236}">
                <a16:creationId xmlns:a16="http://schemas.microsoft.com/office/drawing/2014/main" id="{6543998A-C893-6907-F07B-77684A4D8C00}"/>
              </a:ext>
            </a:extLst>
          </p:cNvPr>
          <p:cNvCxnSpPr>
            <a:cxnSpLocks/>
          </p:cNvCxnSpPr>
          <p:nvPr userDrawn="1"/>
        </p:nvCxnSpPr>
        <p:spPr>
          <a:xfrm>
            <a:off x="0" y="3017520"/>
            <a:ext cx="118016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 descr="Ein Bild, das Screenshot, Schwarz, Grafiken, Design enthält.&#10;&#10;Automatisch generierte Beschreibung">
            <a:extLst>
              <a:ext uri="{FF2B5EF4-FFF2-40B4-BE49-F238E27FC236}">
                <a16:creationId xmlns:a16="http://schemas.microsoft.com/office/drawing/2014/main" id="{90AD4B97-1396-909B-57B1-7DD8A9BCDC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-40497" y="1907726"/>
            <a:ext cx="1580859" cy="1033281"/>
          </a:xfrm>
          <a:prstGeom prst="rect">
            <a:avLst/>
          </a:prstGeom>
        </p:spPr>
      </p:pic>
      <p:pic>
        <p:nvPicPr>
          <p:cNvPr id="4" name="Grafik 3" descr="Ein Bild, das Screenshot, Schwarz, Grafiken, Design enthält.&#10;&#10;Automatisch generierte Beschreibung">
            <a:extLst>
              <a:ext uri="{FF2B5EF4-FFF2-40B4-BE49-F238E27FC236}">
                <a16:creationId xmlns:a16="http://schemas.microsoft.com/office/drawing/2014/main" id="{96A7C5DA-1E8F-1148-179C-503356E0B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5357050" y="1907725"/>
            <a:ext cx="1580859" cy="103328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8AEFEE0-AC62-EDA8-C5B1-A3C6B46BC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8793" y="369751"/>
            <a:ext cx="1880156" cy="7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41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8CAE549-FAEC-553B-5994-C9D56D7586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99475" y="1340939"/>
            <a:ext cx="7193050" cy="40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5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D0C6B54-9656-F6EF-6431-6C11A12EBE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6580" b="40154"/>
          <a:stretch/>
        </p:blipFill>
        <p:spPr>
          <a:xfrm>
            <a:off x="6695399" y="1671164"/>
            <a:ext cx="5496601" cy="5186836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7EC55FC-4118-DE46-AD19-F8907835D0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127" y="3264078"/>
            <a:ext cx="10515600" cy="804339"/>
          </a:xfrm>
        </p:spPr>
        <p:txBody>
          <a:bodyPr>
            <a:noAutofit/>
          </a:bodyPr>
          <a:lstStyle>
            <a:lvl1pPr algn="l">
              <a:buNone/>
              <a:defRPr sz="5000" b="1" i="0" cap="none" baseline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CHAPTER TITLE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08C35485-E72D-F344-90CE-46D76A35A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777" y="4133065"/>
            <a:ext cx="10515600" cy="365126"/>
          </a:xfrm>
        </p:spPr>
        <p:txBody>
          <a:bodyPr>
            <a:noAutofit/>
          </a:bodyPr>
          <a:lstStyle>
            <a:lvl1pPr algn="l">
              <a:buNone/>
              <a:defRPr sz="2400" b="1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SUBHEADLINE STANDS HERE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16DC7F-0602-CABF-5CED-46F35AACA4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9418" y="383419"/>
            <a:ext cx="2536312" cy="10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4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reis enthält.&#10;&#10;Automatisch generierte Beschreibung">
            <a:extLst>
              <a:ext uri="{FF2B5EF4-FFF2-40B4-BE49-F238E27FC236}">
                <a16:creationId xmlns:a16="http://schemas.microsoft.com/office/drawing/2014/main" id="{0E524745-5D8E-924F-BDE3-F499D5AB15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38054" b="46052"/>
          <a:stretch/>
        </p:blipFill>
        <p:spPr>
          <a:xfrm>
            <a:off x="8347323" y="3477128"/>
            <a:ext cx="3844678" cy="3380872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7EC55FC-4118-DE46-AD19-F8907835D0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127" y="3264078"/>
            <a:ext cx="10515600" cy="804339"/>
          </a:xfrm>
        </p:spPr>
        <p:txBody>
          <a:bodyPr>
            <a:noAutofit/>
          </a:bodyPr>
          <a:lstStyle>
            <a:lvl1pPr algn="l">
              <a:buNone/>
              <a:defRPr sz="5000" b="1" i="0" cap="none" baseline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 STANDS HERE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08C35485-E72D-F344-90CE-46D76A35A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777" y="4133065"/>
            <a:ext cx="10515600" cy="365126"/>
          </a:xfrm>
        </p:spPr>
        <p:txBody>
          <a:bodyPr>
            <a:noAutofit/>
          </a:bodyPr>
          <a:lstStyle>
            <a:lvl1pPr algn="l">
              <a:buNone/>
              <a:defRPr sz="2400" b="1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SUBHEADLINE STANDS HERE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E20D63-95F5-DD3D-C238-82367987E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3900" y="383419"/>
            <a:ext cx="2536312" cy="10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reis enthält.&#10;&#10;Automatisch generierte Beschreibung">
            <a:extLst>
              <a:ext uri="{FF2B5EF4-FFF2-40B4-BE49-F238E27FC236}">
                <a16:creationId xmlns:a16="http://schemas.microsoft.com/office/drawing/2014/main" id="{7B8916BD-C51E-E864-84DD-68312500D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r="35248" b="39634"/>
          <a:stretch/>
        </p:blipFill>
        <p:spPr>
          <a:xfrm>
            <a:off x="6960359" y="1933275"/>
            <a:ext cx="5231641" cy="4924726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7EC55FC-4118-DE46-AD19-F8907835D0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127" y="3264078"/>
            <a:ext cx="10515600" cy="804339"/>
          </a:xfrm>
        </p:spPr>
        <p:txBody>
          <a:bodyPr>
            <a:noAutofit/>
          </a:bodyPr>
          <a:lstStyle>
            <a:lvl1pPr algn="l">
              <a:buNone/>
              <a:defRPr sz="5000" b="1" i="0" cap="none" baseline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CHAPTER TITLE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08C35485-E72D-F344-90CE-46D76A35A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777" y="4133065"/>
            <a:ext cx="10515600" cy="365126"/>
          </a:xfrm>
        </p:spPr>
        <p:txBody>
          <a:bodyPr>
            <a:noAutofit/>
          </a:bodyPr>
          <a:lstStyle>
            <a:lvl1pPr algn="l">
              <a:buNone/>
              <a:defRPr sz="2400" b="1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SUBHEADLINE STANDS HERE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16DC7F-0602-CABF-5CED-46F35AACA4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9418" y="383419"/>
            <a:ext cx="2536312" cy="10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E524745-5D8E-924F-BDE3-F499D5AB15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38054" b="46052"/>
          <a:stretch/>
        </p:blipFill>
        <p:spPr>
          <a:xfrm>
            <a:off x="8347323" y="3477129"/>
            <a:ext cx="3844678" cy="3380872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7EC55FC-4118-DE46-AD19-F8907835D0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127" y="3264078"/>
            <a:ext cx="10515600" cy="804339"/>
          </a:xfrm>
        </p:spPr>
        <p:txBody>
          <a:bodyPr>
            <a:noAutofit/>
          </a:bodyPr>
          <a:lstStyle>
            <a:lvl1pPr algn="l">
              <a:buNone/>
              <a:defRPr sz="5000" b="1" i="0" cap="none" baseline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 STANDS HERE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08C35485-E72D-F344-90CE-46D76A35A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777" y="4133065"/>
            <a:ext cx="10515600" cy="365126"/>
          </a:xfrm>
        </p:spPr>
        <p:txBody>
          <a:bodyPr>
            <a:noAutofit/>
          </a:bodyPr>
          <a:lstStyle>
            <a:lvl1pPr algn="l">
              <a:buNone/>
              <a:defRPr sz="2400" b="1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SUBHEADLINE STANDS HERE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E20D63-95F5-DD3D-C238-82367987E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3900" y="383419"/>
            <a:ext cx="2536312" cy="10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2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B8916BD-C51E-E864-84DD-68312500D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35248" b="39634"/>
          <a:stretch/>
        </p:blipFill>
        <p:spPr>
          <a:xfrm>
            <a:off x="6960359" y="1933275"/>
            <a:ext cx="5231641" cy="4924725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7EC55FC-4118-DE46-AD19-F8907835D0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127" y="3264078"/>
            <a:ext cx="10515600" cy="804339"/>
          </a:xfrm>
        </p:spPr>
        <p:txBody>
          <a:bodyPr>
            <a:noAutofit/>
          </a:bodyPr>
          <a:lstStyle>
            <a:lvl1pPr algn="l">
              <a:buNone/>
              <a:defRPr sz="5000" b="1" i="0" cap="none" baseline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CHAPTER TITLE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08C35485-E72D-F344-90CE-46D76A35A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777" y="4133065"/>
            <a:ext cx="10515600" cy="365126"/>
          </a:xfrm>
        </p:spPr>
        <p:txBody>
          <a:bodyPr>
            <a:noAutofit/>
          </a:bodyPr>
          <a:lstStyle>
            <a:lvl1pPr algn="l">
              <a:buNone/>
              <a:defRPr sz="2400" b="1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SUBHEADLINE STANDS HERE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16DC7F-0602-CABF-5CED-46F35AACA4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9418" y="383419"/>
            <a:ext cx="2536312" cy="10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4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reis, Vortex enthält.&#10;&#10;Automatisch generierte Beschreibung">
            <a:extLst>
              <a:ext uri="{FF2B5EF4-FFF2-40B4-BE49-F238E27FC236}">
                <a16:creationId xmlns:a16="http://schemas.microsoft.com/office/drawing/2014/main" id="{4C947D8B-2D05-A266-EEF6-FB8FD9F0D0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912" b="46688"/>
          <a:stretch/>
        </p:blipFill>
        <p:spPr>
          <a:xfrm>
            <a:off x="8328870" y="3451302"/>
            <a:ext cx="3863130" cy="3406698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7EC55FC-4118-DE46-AD19-F8907835D0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127" y="3264078"/>
            <a:ext cx="10515600" cy="804339"/>
          </a:xfrm>
        </p:spPr>
        <p:txBody>
          <a:bodyPr>
            <a:noAutofit/>
          </a:bodyPr>
          <a:lstStyle>
            <a:lvl1pPr algn="l">
              <a:buNone/>
              <a:defRPr sz="5000" b="1" i="0" cap="none" baseline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 STANDS HERE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08C35485-E72D-F344-90CE-46D76A35A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777" y="4133065"/>
            <a:ext cx="10515600" cy="365126"/>
          </a:xfrm>
        </p:spPr>
        <p:txBody>
          <a:bodyPr>
            <a:noAutofit/>
          </a:bodyPr>
          <a:lstStyle>
            <a:lvl1pPr algn="l">
              <a:buNone/>
              <a:defRPr sz="2400" b="1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SUBHEADLINE STANDS HERE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E20D63-95F5-DD3D-C238-82367987E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3900" y="383419"/>
            <a:ext cx="2536312" cy="10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8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reis, Vortex enthält.&#10;&#10;Automatisch generierte Beschreibung">
            <a:extLst>
              <a:ext uri="{FF2B5EF4-FFF2-40B4-BE49-F238E27FC236}">
                <a16:creationId xmlns:a16="http://schemas.microsoft.com/office/drawing/2014/main" id="{4F0082CC-5FE6-CFC1-5AEA-FAE066792B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6336" b="40136"/>
          <a:stretch/>
        </p:blipFill>
        <p:spPr>
          <a:xfrm>
            <a:off x="6936410" y="1864159"/>
            <a:ext cx="5263210" cy="5000925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7EC55FC-4118-DE46-AD19-F8907835D0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127" y="3264078"/>
            <a:ext cx="10515600" cy="804339"/>
          </a:xfrm>
        </p:spPr>
        <p:txBody>
          <a:bodyPr>
            <a:noAutofit/>
          </a:bodyPr>
          <a:lstStyle>
            <a:lvl1pPr algn="l">
              <a:buNone/>
              <a:defRPr sz="5000" b="1" i="0" cap="none" baseline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CHAPTER TITLE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08C35485-E72D-F344-90CE-46D76A35A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777" y="4133065"/>
            <a:ext cx="10515600" cy="365126"/>
          </a:xfrm>
        </p:spPr>
        <p:txBody>
          <a:bodyPr>
            <a:noAutofit/>
          </a:bodyPr>
          <a:lstStyle>
            <a:lvl1pPr algn="l">
              <a:buNone/>
              <a:defRPr sz="2400" b="1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SUBHEADLINE STANDS HERE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16DC7F-0602-CABF-5CED-46F35AACA4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9418" y="383419"/>
            <a:ext cx="2536312" cy="10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6788BC9-260C-1E4F-858F-42877F7E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68" y="1500435"/>
            <a:ext cx="10743242" cy="42068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0FC064-FDA5-7E43-8DB5-530578F9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921" y="2312513"/>
            <a:ext cx="10743242" cy="407187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C5D61B8-F831-0507-E49C-176AE906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74716" y="6384391"/>
            <a:ext cx="479368" cy="269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fld id="{A7DAB55A-5A78-A241-B84B-37C3482D44DA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5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2" r:id="rId2"/>
    <p:sldLayoutId id="2147483693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695" r:id="rId10"/>
    <p:sldLayoutId id="2147483699" r:id="rId11"/>
    <p:sldLayoutId id="2147483697" r:id="rId12"/>
    <p:sldLayoutId id="2147483700" r:id="rId13"/>
    <p:sldLayoutId id="2147483698" r:id="rId14"/>
    <p:sldLayoutId id="2147483681" r:id="rId15"/>
    <p:sldLayoutId id="2147483668" r:id="rId16"/>
    <p:sldLayoutId id="2147483665" r:id="rId17"/>
    <p:sldLayoutId id="2147483658" r:id="rId18"/>
    <p:sldLayoutId id="2147483670" r:id="rId19"/>
    <p:sldLayoutId id="2147483696" r:id="rId20"/>
    <p:sldLayoutId id="214748366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itchFamily="2" charset="2"/>
        <a:buChar char="-"/>
        <a:defRPr sz="14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4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4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4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4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57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21" Type="http://schemas.openxmlformats.org/officeDocument/2006/relationships/image" Target="../media/image29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63" Type="http://schemas.openxmlformats.org/officeDocument/2006/relationships/image" Target="../media/image71.png"/><Relationship Id="rId68" Type="http://schemas.openxmlformats.org/officeDocument/2006/relationships/image" Target="../media/image76.png"/><Relationship Id="rId84" Type="http://schemas.openxmlformats.org/officeDocument/2006/relationships/image" Target="../media/image92.png"/><Relationship Id="rId89" Type="http://schemas.openxmlformats.org/officeDocument/2006/relationships/image" Target="../media/image97.png"/><Relationship Id="rId16" Type="http://schemas.openxmlformats.org/officeDocument/2006/relationships/image" Target="../media/image24.png"/><Relationship Id="rId11" Type="http://schemas.openxmlformats.org/officeDocument/2006/relationships/image" Target="../media/image19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74" Type="http://schemas.openxmlformats.org/officeDocument/2006/relationships/image" Target="../media/image82.png"/><Relationship Id="rId79" Type="http://schemas.openxmlformats.org/officeDocument/2006/relationships/image" Target="../media/image87.png"/><Relationship Id="rId102" Type="http://schemas.openxmlformats.org/officeDocument/2006/relationships/image" Target="../media/image110.png"/><Relationship Id="rId5" Type="http://schemas.openxmlformats.org/officeDocument/2006/relationships/image" Target="../media/image13.png"/><Relationship Id="rId90" Type="http://schemas.openxmlformats.org/officeDocument/2006/relationships/image" Target="../media/image98.png"/><Relationship Id="rId95" Type="http://schemas.openxmlformats.org/officeDocument/2006/relationships/image" Target="../media/image103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64" Type="http://schemas.openxmlformats.org/officeDocument/2006/relationships/image" Target="../media/image72.png"/><Relationship Id="rId69" Type="http://schemas.openxmlformats.org/officeDocument/2006/relationships/image" Target="../media/image77.png"/><Relationship Id="rId80" Type="http://schemas.openxmlformats.org/officeDocument/2006/relationships/image" Target="../media/image88.png"/><Relationship Id="rId85" Type="http://schemas.openxmlformats.org/officeDocument/2006/relationships/image" Target="../media/image93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59" Type="http://schemas.openxmlformats.org/officeDocument/2006/relationships/image" Target="../media/image67.png"/><Relationship Id="rId103" Type="http://schemas.openxmlformats.org/officeDocument/2006/relationships/image" Target="../media/image111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62" Type="http://schemas.openxmlformats.org/officeDocument/2006/relationships/image" Target="../media/image70.png"/><Relationship Id="rId70" Type="http://schemas.openxmlformats.org/officeDocument/2006/relationships/image" Target="../media/image78.png"/><Relationship Id="rId75" Type="http://schemas.openxmlformats.org/officeDocument/2006/relationships/image" Target="../media/image83.png"/><Relationship Id="rId83" Type="http://schemas.openxmlformats.org/officeDocument/2006/relationships/image" Target="../media/image91.png"/><Relationship Id="rId88" Type="http://schemas.openxmlformats.org/officeDocument/2006/relationships/image" Target="../media/image96.png"/><Relationship Id="rId91" Type="http://schemas.openxmlformats.org/officeDocument/2006/relationships/image" Target="../media/image99.png"/><Relationship Id="rId96" Type="http://schemas.openxmlformats.org/officeDocument/2006/relationships/image" Target="../media/image10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106" Type="http://schemas.openxmlformats.org/officeDocument/2006/relationships/image" Target="../media/image114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65" Type="http://schemas.openxmlformats.org/officeDocument/2006/relationships/image" Target="../media/image73.png"/><Relationship Id="rId73" Type="http://schemas.openxmlformats.org/officeDocument/2006/relationships/image" Target="../media/image81.png"/><Relationship Id="rId78" Type="http://schemas.openxmlformats.org/officeDocument/2006/relationships/image" Target="../media/image86.png"/><Relationship Id="rId81" Type="http://schemas.openxmlformats.org/officeDocument/2006/relationships/image" Target="../media/image89.png"/><Relationship Id="rId86" Type="http://schemas.openxmlformats.org/officeDocument/2006/relationships/image" Target="../media/image94.png"/><Relationship Id="rId94" Type="http://schemas.openxmlformats.org/officeDocument/2006/relationships/image" Target="../media/image102.png"/><Relationship Id="rId99" Type="http://schemas.openxmlformats.org/officeDocument/2006/relationships/image" Target="../media/image107.png"/><Relationship Id="rId101" Type="http://schemas.openxmlformats.org/officeDocument/2006/relationships/image" Target="../media/image10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9" Type="http://schemas.openxmlformats.org/officeDocument/2006/relationships/image" Target="../media/image47.png"/><Relationship Id="rId34" Type="http://schemas.openxmlformats.org/officeDocument/2006/relationships/image" Target="../media/image42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6" Type="http://schemas.openxmlformats.org/officeDocument/2006/relationships/image" Target="../media/image84.png"/><Relationship Id="rId97" Type="http://schemas.openxmlformats.org/officeDocument/2006/relationships/image" Target="../media/image105.png"/><Relationship Id="rId104" Type="http://schemas.openxmlformats.org/officeDocument/2006/relationships/image" Target="../media/image112.png"/><Relationship Id="rId7" Type="http://schemas.openxmlformats.org/officeDocument/2006/relationships/image" Target="../media/image15.png"/><Relationship Id="rId71" Type="http://schemas.openxmlformats.org/officeDocument/2006/relationships/image" Target="../media/image79.png"/><Relationship Id="rId92" Type="http://schemas.openxmlformats.org/officeDocument/2006/relationships/image" Target="../media/image100.png"/><Relationship Id="rId2" Type="http://schemas.openxmlformats.org/officeDocument/2006/relationships/image" Target="../media/image10.png"/><Relationship Id="rId29" Type="http://schemas.openxmlformats.org/officeDocument/2006/relationships/image" Target="../media/image37.png"/><Relationship Id="rId24" Type="http://schemas.openxmlformats.org/officeDocument/2006/relationships/image" Target="../media/image32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66" Type="http://schemas.openxmlformats.org/officeDocument/2006/relationships/image" Target="../media/image74.png"/><Relationship Id="rId87" Type="http://schemas.openxmlformats.org/officeDocument/2006/relationships/image" Target="../media/image95.png"/><Relationship Id="rId61" Type="http://schemas.openxmlformats.org/officeDocument/2006/relationships/image" Target="../media/image69.png"/><Relationship Id="rId82" Type="http://schemas.openxmlformats.org/officeDocument/2006/relationships/image" Target="../media/image90.png"/><Relationship Id="rId19" Type="http://schemas.openxmlformats.org/officeDocument/2006/relationships/image" Target="../media/image27.png"/><Relationship Id="rId14" Type="http://schemas.openxmlformats.org/officeDocument/2006/relationships/image" Target="../media/image22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56" Type="http://schemas.openxmlformats.org/officeDocument/2006/relationships/image" Target="../media/image64.png"/><Relationship Id="rId77" Type="http://schemas.openxmlformats.org/officeDocument/2006/relationships/image" Target="../media/image85.png"/><Relationship Id="rId100" Type="http://schemas.openxmlformats.org/officeDocument/2006/relationships/image" Target="../media/image108.png"/><Relationship Id="rId105" Type="http://schemas.openxmlformats.org/officeDocument/2006/relationships/image" Target="../media/image113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93" Type="http://schemas.openxmlformats.org/officeDocument/2006/relationships/image" Target="../media/image101.png"/><Relationship Id="rId98" Type="http://schemas.openxmlformats.org/officeDocument/2006/relationships/image" Target="../media/image106.png"/><Relationship Id="rId3" Type="http://schemas.openxmlformats.org/officeDocument/2006/relationships/image" Target="../media/image11.png"/><Relationship Id="rId25" Type="http://schemas.openxmlformats.org/officeDocument/2006/relationships/image" Target="../media/image33.png"/><Relationship Id="rId46" Type="http://schemas.openxmlformats.org/officeDocument/2006/relationships/image" Target="../media/image54.png"/><Relationship Id="rId67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73FA6B3-9E15-6A5B-0838-8CC7D441E0BC}"/>
              </a:ext>
            </a:extLst>
          </p:cNvPr>
          <p:cNvSpPr txBox="1"/>
          <p:nvPr/>
        </p:nvSpPr>
        <p:spPr>
          <a:xfrm>
            <a:off x="607189" y="6226552"/>
            <a:ext cx="1644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b="1" dirty="0"/>
              <a:t>DATE: </a:t>
            </a:r>
            <a:r>
              <a:rPr lang="de-DE" sz="1200" dirty="0"/>
              <a:t>DD/MM/YYYY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3C135BE-C026-F9B0-5D5D-FA61BD98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67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5BF17F-A101-113C-0628-096E324040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7B0126-5D2E-DA60-ED45-79BB63F0C4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6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4CE6356-68D0-F961-B369-11B86E8A4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2EAC4F-5F80-19AA-1F22-488CCE1E61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15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9638C-A7DF-75B6-7891-81753EFD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28496E-007E-8D55-BF55-C1325E19D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77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30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Screenshot, Schwarz, Grafiken, Design enthält.&#10;&#10;Automatisch generierte Beschreibung">
            <a:extLst>
              <a:ext uri="{FF2B5EF4-FFF2-40B4-BE49-F238E27FC236}">
                <a16:creationId xmlns:a16="http://schemas.microsoft.com/office/drawing/2014/main" id="{988D252B-B0AE-471A-0221-F6C4F6C33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364255" y="3073229"/>
            <a:ext cx="4587991" cy="2998800"/>
          </a:xfrm>
          <a:prstGeom prst="rect">
            <a:avLst/>
          </a:prstGeom>
        </p:spPr>
      </p:pic>
      <p:pic>
        <p:nvPicPr>
          <p:cNvPr id="11" name="Grafik 10" descr="Ein Bild, das Symbol,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8F9B1C02-7743-B209-2280-CE27CA1AB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442942" y="3072758"/>
            <a:ext cx="4587991" cy="2998800"/>
          </a:xfrm>
          <a:prstGeom prst="rect">
            <a:avLst/>
          </a:prstGeom>
        </p:spPr>
      </p:pic>
      <p:pic>
        <p:nvPicPr>
          <p:cNvPr id="3" name="Grafik 2" descr="Ein Bild, das Screenshot, Schwarz, Grafiken, Design enthält.&#10;&#10;Automatisch generierte Beschreibung">
            <a:extLst>
              <a:ext uri="{FF2B5EF4-FFF2-40B4-BE49-F238E27FC236}">
                <a16:creationId xmlns:a16="http://schemas.microsoft.com/office/drawing/2014/main" id="{9EAA383C-A129-AE64-9DD6-1536D330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820" y="1668110"/>
            <a:ext cx="5348232" cy="2995010"/>
          </a:xfrm>
          <a:prstGeom prst="rect">
            <a:avLst/>
          </a:prstGeom>
        </p:spPr>
      </p:pic>
      <p:pic>
        <p:nvPicPr>
          <p:cNvPr id="6" name="Grafik 5" descr="Ein Bild, das Symbol,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63631A22-B60D-075F-F925-0D6B9F72B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07" y="1668110"/>
            <a:ext cx="5348232" cy="29950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AC93D55-FF3A-6669-7C2F-581142062F6E}"/>
              </a:ext>
            </a:extLst>
          </p:cNvPr>
          <p:cNvSpPr txBox="1"/>
          <p:nvPr/>
        </p:nvSpPr>
        <p:spPr>
          <a:xfrm>
            <a:off x="1581814" y="3259699"/>
            <a:ext cx="299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b="1" dirty="0"/>
              <a:t>Arrows </a:t>
            </a:r>
            <a:r>
              <a:rPr lang="de-DE" sz="1200" b="1" dirty="0" err="1"/>
              <a:t>for</a:t>
            </a:r>
            <a:r>
              <a:rPr lang="de-DE" sz="1200" b="1" dirty="0"/>
              <a:t> optional </a:t>
            </a:r>
            <a:r>
              <a:rPr lang="de-DE" sz="1200" b="1" dirty="0" err="1"/>
              <a:t>timeline</a:t>
            </a:r>
            <a:r>
              <a:rPr lang="de-DE" sz="1200" b="1" dirty="0"/>
              <a:t> </a:t>
            </a:r>
            <a:r>
              <a:rPr lang="de-DE" sz="1200" b="1" dirty="0" err="1"/>
              <a:t>if</a:t>
            </a:r>
            <a:r>
              <a:rPr lang="de-DE" sz="1200" b="1" dirty="0"/>
              <a:t> </a:t>
            </a:r>
            <a:r>
              <a:rPr lang="de-DE" sz="1200" b="1" dirty="0" err="1"/>
              <a:t>needed</a:t>
            </a:r>
            <a:r>
              <a:rPr lang="de-DE" sz="1200" b="1" dirty="0"/>
              <a:t>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0B81F79-7396-6C8E-1152-EDF8CD28B7CF}"/>
              </a:ext>
            </a:extLst>
          </p:cNvPr>
          <p:cNvSpPr txBox="1"/>
          <p:nvPr/>
        </p:nvSpPr>
        <p:spPr>
          <a:xfrm>
            <a:off x="604722" y="570825"/>
            <a:ext cx="407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b="1" dirty="0" err="1">
                <a:solidFill>
                  <a:schemeClr val="accent2"/>
                </a:solidFill>
              </a:rPr>
              <a:t>Graphic</a:t>
            </a:r>
            <a:r>
              <a:rPr lang="de-DE" sz="1200" b="1" dirty="0">
                <a:solidFill>
                  <a:schemeClr val="accent2"/>
                </a:solidFill>
              </a:rPr>
              <a:t> Elements/Visual Toolkit</a:t>
            </a:r>
          </a:p>
          <a:p>
            <a:r>
              <a:rPr lang="de-DE" sz="1200" b="1" dirty="0" err="1">
                <a:solidFill>
                  <a:schemeClr val="accent2"/>
                </a:solidFill>
              </a:rPr>
              <a:t>Please</a:t>
            </a:r>
            <a:r>
              <a:rPr lang="de-DE" sz="1200" b="1" dirty="0">
                <a:solidFill>
                  <a:schemeClr val="accent2"/>
                </a:solidFill>
              </a:rPr>
              <a:t> </a:t>
            </a:r>
            <a:r>
              <a:rPr lang="de-DE" sz="1200" b="1" dirty="0" err="1">
                <a:solidFill>
                  <a:schemeClr val="accent2"/>
                </a:solidFill>
              </a:rPr>
              <a:t>delete</a:t>
            </a:r>
            <a:r>
              <a:rPr lang="de-DE" sz="1200" b="1" dirty="0">
                <a:solidFill>
                  <a:schemeClr val="accent2"/>
                </a:solidFill>
              </a:rPr>
              <a:t> </a:t>
            </a:r>
            <a:r>
              <a:rPr lang="de-DE" sz="1200" b="1" dirty="0" err="1">
                <a:solidFill>
                  <a:schemeClr val="accent2"/>
                </a:solidFill>
              </a:rPr>
              <a:t>this</a:t>
            </a:r>
            <a:r>
              <a:rPr lang="de-DE" sz="1200" b="1" dirty="0">
                <a:solidFill>
                  <a:schemeClr val="accent2"/>
                </a:solidFill>
              </a:rPr>
              <a:t> </a:t>
            </a:r>
            <a:r>
              <a:rPr lang="de-DE" sz="1200" b="1" dirty="0" err="1">
                <a:solidFill>
                  <a:schemeClr val="accent2"/>
                </a:solidFill>
              </a:rPr>
              <a:t>slide</a:t>
            </a:r>
            <a:r>
              <a:rPr lang="de-DE" sz="1200" b="1" dirty="0">
                <a:solidFill>
                  <a:schemeClr val="accent2"/>
                </a:solidFill>
              </a:rPr>
              <a:t> in </a:t>
            </a:r>
            <a:r>
              <a:rPr lang="de-DE" sz="1200" b="1" dirty="0" err="1">
                <a:solidFill>
                  <a:schemeClr val="accent2"/>
                </a:solidFill>
              </a:rPr>
              <a:t>your</a:t>
            </a:r>
            <a:r>
              <a:rPr lang="de-DE" sz="1200" b="1" dirty="0">
                <a:solidFill>
                  <a:schemeClr val="accent2"/>
                </a:solidFill>
              </a:rPr>
              <a:t> </a:t>
            </a:r>
            <a:r>
              <a:rPr lang="de-DE" sz="1200" b="1" dirty="0" err="1">
                <a:solidFill>
                  <a:schemeClr val="accent2"/>
                </a:solidFill>
              </a:rPr>
              <a:t>finished</a:t>
            </a:r>
            <a:r>
              <a:rPr lang="de-DE" sz="1200" b="1" dirty="0">
                <a:solidFill>
                  <a:schemeClr val="accent2"/>
                </a:solidFill>
              </a:rPr>
              <a:t> </a:t>
            </a:r>
            <a:r>
              <a:rPr lang="de-DE" sz="1200" b="1" dirty="0" err="1">
                <a:solidFill>
                  <a:schemeClr val="accent2"/>
                </a:solidFill>
              </a:rPr>
              <a:t>presentation</a:t>
            </a:r>
            <a:r>
              <a:rPr lang="de-DE" sz="1200" b="1" dirty="0">
                <a:solidFill>
                  <a:schemeClr val="accent2"/>
                </a:solidFill>
              </a:rPr>
              <a:t>.</a:t>
            </a:r>
          </a:p>
          <a:p>
            <a:pPr algn="l"/>
            <a:endParaRPr lang="de-DE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7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rafik 221" descr="Ein Bild, das Schwarz, Entwurf, Schwarzweiß, Grafiken enthält.&#10;&#10;Automatisch generierte Beschreibung">
            <a:extLst>
              <a:ext uri="{FF2B5EF4-FFF2-40B4-BE49-F238E27FC236}">
                <a16:creationId xmlns:a16="http://schemas.microsoft.com/office/drawing/2014/main" id="{E735DD28-ABE3-44DF-8213-9225B048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92" y="2646467"/>
            <a:ext cx="635000" cy="635000"/>
          </a:xfrm>
          <a:prstGeom prst="rect">
            <a:avLst/>
          </a:prstGeom>
        </p:spPr>
      </p:pic>
      <p:pic>
        <p:nvPicPr>
          <p:cNvPr id="224" name="Grafik 22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56300EB-B3D8-26DB-42EB-99BCFEC86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425" y="2657486"/>
            <a:ext cx="635000" cy="635000"/>
          </a:xfrm>
          <a:prstGeom prst="rect">
            <a:avLst/>
          </a:prstGeom>
        </p:spPr>
      </p:pic>
      <p:pic>
        <p:nvPicPr>
          <p:cNvPr id="226" name="Grafik 22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BA56751-C4C2-7E84-7F57-919F6DCA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99" y="2680533"/>
            <a:ext cx="635000" cy="635000"/>
          </a:xfrm>
          <a:prstGeom prst="rect">
            <a:avLst/>
          </a:prstGeom>
        </p:spPr>
      </p:pic>
      <p:pic>
        <p:nvPicPr>
          <p:cNvPr id="228" name="Grafik 22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E1F190B-7D68-ED34-E137-6D9F4713A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6938" y="2023500"/>
            <a:ext cx="635000" cy="635000"/>
          </a:xfrm>
          <a:prstGeom prst="rect">
            <a:avLst/>
          </a:prstGeom>
        </p:spPr>
      </p:pic>
      <p:pic>
        <p:nvPicPr>
          <p:cNvPr id="230" name="Grafik 229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624C1F9C-A5E4-C769-0EB9-742A32870F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2255" y="2045533"/>
            <a:ext cx="635000" cy="635000"/>
          </a:xfrm>
          <a:prstGeom prst="rect">
            <a:avLst/>
          </a:prstGeom>
        </p:spPr>
      </p:pic>
      <p:pic>
        <p:nvPicPr>
          <p:cNvPr id="232" name="Grafik 23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FDA8401-16E4-5759-CBDC-472980E30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6637" y="1995711"/>
            <a:ext cx="635000" cy="635000"/>
          </a:xfrm>
          <a:prstGeom prst="rect">
            <a:avLst/>
          </a:prstGeom>
        </p:spPr>
      </p:pic>
      <p:pic>
        <p:nvPicPr>
          <p:cNvPr id="234" name="Grafik 23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364515F-1E6F-8BC2-58E5-D773DDABBE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2494" y="1984941"/>
            <a:ext cx="635000" cy="635000"/>
          </a:xfrm>
          <a:prstGeom prst="rect">
            <a:avLst/>
          </a:prstGeom>
        </p:spPr>
      </p:pic>
      <p:pic>
        <p:nvPicPr>
          <p:cNvPr id="236" name="Grafik 23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315FA19-92B0-0824-C103-8DD1F35C26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2606" y="1976678"/>
            <a:ext cx="635000" cy="635000"/>
          </a:xfrm>
          <a:prstGeom prst="rect">
            <a:avLst/>
          </a:prstGeom>
        </p:spPr>
      </p:pic>
      <p:pic>
        <p:nvPicPr>
          <p:cNvPr id="238" name="Grafik 23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7DB14DEB-C0ED-6085-4A98-8206A76217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5532" y="1993203"/>
            <a:ext cx="635000" cy="635000"/>
          </a:xfrm>
          <a:prstGeom prst="rect">
            <a:avLst/>
          </a:prstGeom>
        </p:spPr>
      </p:pic>
      <p:pic>
        <p:nvPicPr>
          <p:cNvPr id="240" name="Grafik 239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6C7F604E-647C-5FAF-A0DD-9FF8FC2966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6316" y="2048287"/>
            <a:ext cx="635000" cy="635000"/>
          </a:xfrm>
          <a:prstGeom prst="rect">
            <a:avLst/>
          </a:prstGeom>
        </p:spPr>
      </p:pic>
      <p:pic>
        <p:nvPicPr>
          <p:cNvPr id="242" name="Grafik 24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4A64918-1079-3C3C-4720-A1FA000040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2270" y="2026253"/>
            <a:ext cx="635000" cy="635000"/>
          </a:xfrm>
          <a:prstGeom prst="rect">
            <a:avLst/>
          </a:prstGeom>
        </p:spPr>
      </p:pic>
      <p:pic>
        <p:nvPicPr>
          <p:cNvPr id="244" name="Grafik 24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CDA615A-A52F-22D6-F592-C8F1CCCFE3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4732" y="2026253"/>
            <a:ext cx="635000" cy="635000"/>
          </a:xfrm>
          <a:prstGeom prst="rect">
            <a:avLst/>
          </a:prstGeom>
        </p:spPr>
      </p:pic>
      <p:pic>
        <p:nvPicPr>
          <p:cNvPr id="246" name="Grafik 24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22AC86A-43AD-FA14-8856-7DDC169E4B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9778" y="2026253"/>
            <a:ext cx="635000" cy="635000"/>
          </a:xfrm>
          <a:prstGeom prst="rect">
            <a:avLst/>
          </a:prstGeom>
        </p:spPr>
      </p:pic>
      <p:pic>
        <p:nvPicPr>
          <p:cNvPr id="248" name="Grafik 24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49980BF0-DB3B-177D-E331-B48A8CC4A54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06022" y="2026253"/>
            <a:ext cx="635000" cy="635000"/>
          </a:xfrm>
          <a:prstGeom prst="rect">
            <a:avLst/>
          </a:prstGeom>
        </p:spPr>
      </p:pic>
      <p:pic>
        <p:nvPicPr>
          <p:cNvPr id="250" name="Grafik 249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3EC449A-D817-5DE9-C74D-CA3E3EFF22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33488" y="2026253"/>
            <a:ext cx="635000" cy="635000"/>
          </a:xfrm>
          <a:prstGeom prst="rect">
            <a:avLst/>
          </a:prstGeom>
        </p:spPr>
      </p:pic>
      <p:pic>
        <p:nvPicPr>
          <p:cNvPr id="252" name="Grafik 25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9D00A5C-1EBA-785B-257D-49FB76E34F8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2784" y="2026253"/>
            <a:ext cx="635000" cy="635000"/>
          </a:xfrm>
          <a:prstGeom prst="rect">
            <a:avLst/>
          </a:prstGeom>
        </p:spPr>
      </p:pic>
      <p:pic>
        <p:nvPicPr>
          <p:cNvPr id="254" name="Grafik 25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6C0EBAB-9C76-D79F-AC26-A55A23790A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7166" y="2029007"/>
            <a:ext cx="635000" cy="635000"/>
          </a:xfrm>
          <a:prstGeom prst="rect">
            <a:avLst/>
          </a:prstGeom>
        </p:spPr>
      </p:pic>
      <p:pic>
        <p:nvPicPr>
          <p:cNvPr id="256" name="Grafik 25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620448-3AE1-655F-D8B5-26729DCDDD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27835" y="2026253"/>
            <a:ext cx="635000" cy="635000"/>
          </a:xfrm>
          <a:prstGeom prst="rect">
            <a:avLst/>
          </a:prstGeom>
        </p:spPr>
      </p:pic>
      <p:pic>
        <p:nvPicPr>
          <p:cNvPr id="258" name="Grafik 25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5F93638-DCA2-BA00-2574-B933E1DE3A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1131" y="2062058"/>
            <a:ext cx="635000" cy="635000"/>
          </a:xfrm>
          <a:prstGeom prst="rect">
            <a:avLst/>
          </a:prstGeom>
        </p:spPr>
      </p:pic>
      <p:pic>
        <p:nvPicPr>
          <p:cNvPr id="260" name="Grafik 259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0486983-3944-5264-2AD0-EAFD22D462B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92705" y="1451846"/>
            <a:ext cx="635000" cy="635000"/>
          </a:xfrm>
          <a:prstGeom prst="rect">
            <a:avLst/>
          </a:prstGeom>
        </p:spPr>
      </p:pic>
      <p:pic>
        <p:nvPicPr>
          <p:cNvPr id="262" name="Grafik 26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2365ABA-E8EC-4C31-9154-E8478A0E98B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57705" y="1451846"/>
            <a:ext cx="635000" cy="635000"/>
          </a:xfrm>
          <a:prstGeom prst="rect">
            <a:avLst/>
          </a:prstGeom>
        </p:spPr>
      </p:pic>
      <p:pic>
        <p:nvPicPr>
          <p:cNvPr id="264" name="Grafik 26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0D1B0FC-26DD-EAC4-F75C-3810B0398B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06364" y="1391253"/>
            <a:ext cx="635000" cy="635000"/>
          </a:xfrm>
          <a:prstGeom prst="rect">
            <a:avLst/>
          </a:prstGeom>
        </p:spPr>
      </p:pic>
      <p:pic>
        <p:nvPicPr>
          <p:cNvPr id="266" name="Grafik 26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031B8A8-BD00-1581-8214-8A600B69960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03232" y="1391253"/>
            <a:ext cx="647700" cy="635000"/>
          </a:xfrm>
          <a:prstGeom prst="rect">
            <a:avLst/>
          </a:prstGeom>
        </p:spPr>
      </p:pic>
      <p:pic>
        <p:nvPicPr>
          <p:cNvPr id="268" name="Grafik 26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0E317F26-F5AE-9086-5A03-2C907C2BAF7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05801" y="1410533"/>
            <a:ext cx="635000" cy="635000"/>
          </a:xfrm>
          <a:prstGeom prst="rect">
            <a:avLst/>
          </a:prstGeom>
        </p:spPr>
      </p:pic>
      <p:pic>
        <p:nvPicPr>
          <p:cNvPr id="270" name="Grafik 269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12F300E-DB81-0FF6-B42B-690781C91D2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78995" y="1427058"/>
            <a:ext cx="635000" cy="635000"/>
          </a:xfrm>
          <a:prstGeom prst="rect">
            <a:avLst/>
          </a:prstGeom>
        </p:spPr>
      </p:pic>
      <p:pic>
        <p:nvPicPr>
          <p:cNvPr id="272" name="Grafik 27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473AD3C5-2D93-2A7C-BE76-6F24585493D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852189" y="1427058"/>
            <a:ext cx="635000" cy="635000"/>
          </a:xfrm>
          <a:prstGeom prst="rect">
            <a:avLst/>
          </a:prstGeom>
        </p:spPr>
      </p:pic>
      <p:pic>
        <p:nvPicPr>
          <p:cNvPr id="274" name="Grafik 27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3CA7CFB-AD7A-3912-BFE8-255779CCF75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136397" y="1410533"/>
            <a:ext cx="635000" cy="635000"/>
          </a:xfrm>
          <a:prstGeom prst="rect">
            <a:avLst/>
          </a:prstGeom>
        </p:spPr>
      </p:pic>
      <p:pic>
        <p:nvPicPr>
          <p:cNvPr id="276" name="Grafik 27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4F0218DD-E4F7-D910-BC2D-CFE3D3B74D8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20605" y="1413287"/>
            <a:ext cx="635000" cy="635000"/>
          </a:xfrm>
          <a:prstGeom prst="rect">
            <a:avLst/>
          </a:prstGeom>
        </p:spPr>
      </p:pic>
      <p:pic>
        <p:nvPicPr>
          <p:cNvPr id="278" name="Grafik 27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7970B77E-229C-CC57-2903-AC93ABAB9BC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08148" y="1413287"/>
            <a:ext cx="635000" cy="635000"/>
          </a:xfrm>
          <a:prstGeom prst="rect">
            <a:avLst/>
          </a:prstGeom>
        </p:spPr>
      </p:pic>
      <p:pic>
        <p:nvPicPr>
          <p:cNvPr id="280" name="Grafik 279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C3D8A5-A8CC-DBC2-49E4-9ED6ECDC4FC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914392" y="1413287"/>
            <a:ext cx="635000" cy="635000"/>
          </a:xfrm>
          <a:prstGeom prst="rect">
            <a:avLst/>
          </a:prstGeom>
        </p:spPr>
      </p:pic>
      <p:pic>
        <p:nvPicPr>
          <p:cNvPr id="282" name="Grafik 28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67EF71F5-542F-7F3C-6D9D-D7107ADA983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250014" y="1451846"/>
            <a:ext cx="635000" cy="635000"/>
          </a:xfrm>
          <a:prstGeom prst="rect">
            <a:avLst/>
          </a:prstGeom>
        </p:spPr>
      </p:pic>
      <p:pic>
        <p:nvPicPr>
          <p:cNvPr id="284" name="Grafik 28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414A40-A01E-54F8-65F6-B4D4859EFD5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85636" y="1427058"/>
            <a:ext cx="635000" cy="635000"/>
          </a:xfrm>
          <a:prstGeom prst="rect">
            <a:avLst/>
          </a:prstGeom>
        </p:spPr>
      </p:pic>
      <p:pic>
        <p:nvPicPr>
          <p:cNvPr id="286" name="Grafik 28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A588611-6A01-A862-1E57-CF945D27DBC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980014" y="1427058"/>
            <a:ext cx="635000" cy="635000"/>
          </a:xfrm>
          <a:prstGeom prst="rect">
            <a:avLst/>
          </a:prstGeom>
        </p:spPr>
      </p:pic>
      <p:pic>
        <p:nvPicPr>
          <p:cNvPr id="288" name="Grafik 28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001FD42-E9A3-D637-DCC9-08AE11006A8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45014" y="1427058"/>
            <a:ext cx="635000" cy="635000"/>
          </a:xfrm>
          <a:prstGeom prst="rect">
            <a:avLst/>
          </a:prstGeom>
        </p:spPr>
      </p:pic>
      <p:pic>
        <p:nvPicPr>
          <p:cNvPr id="290" name="Grafik 289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71397F8E-B3A3-66AE-8C4F-3AA933E2F8C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10014" y="1427058"/>
            <a:ext cx="635000" cy="635000"/>
          </a:xfrm>
          <a:prstGeom prst="rect">
            <a:avLst/>
          </a:prstGeom>
        </p:spPr>
      </p:pic>
      <p:pic>
        <p:nvPicPr>
          <p:cNvPr id="292" name="Grafik 291" descr="Ein Bild, das Design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F05CA5FE-CF00-9E6D-2193-E72D1F3048A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301665" y="3858595"/>
            <a:ext cx="635000" cy="635000"/>
          </a:xfrm>
          <a:prstGeom prst="rect">
            <a:avLst/>
          </a:prstGeom>
        </p:spPr>
      </p:pic>
      <p:pic>
        <p:nvPicPr>
          <p:cNvPr id="294" name="Grafik 293" descr="Ein Bild, das Symbol, Kunst, Design enthält.&#10;&#10;Automatisch generierte Beschreibung">
            <a:extLst>
              <a:ext uri="{FF2B5EF4-FFF2-40B4-BE49-F238E27FC236}">
                <a16:creationId xmlns:a16="http://schemas.microsoft.com/office/drawing/2014/main" id="{06CD26EF-5E1C-0BF8-5C8D-842570AB1EE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708154" y="3856174"/>
            <a:ext cx="635000" cy="635000"/>
          </a:xfrm>
          <a:prstGeom prst="rect">
            <a:avLst/>
          </a:prstGeom>
        </p:spPr>
      </p:pic>
      <p:pic>
        <p:nvPicPr>
          <p:cNvPr id="296" name="Grafik 295" descr="Ein Bild, das Clipart, Kunst, Symbol, Cartoon enthält.&#10;&#10;Automatisch generierte Beschreibung">
            <a:extLst>
              <a:ext uri="{FF2B5EF4-FFF2-40B4-BE49-F238E27FC236}">
                <a16:creationId xmlns:a16="http://schemas.microsoft.com/office/drawing/2014/main" id="{1D60AFC8-F008-E955-CC62-2DA4725C112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164059" y="3835544"/>
            <a:ext cx="635000" cy="635000"/>
          </a:xfrm>
          <a:prstGeom prst="rect">
            <a:avLst/>
          </a:prstGeom>
        </p:spPr>
      </p:pic>
      <p:pic>
        <p:nvPicPr>
          <p:cNvPr id="298" name="Grafik 297" descr="Ein Bild, das Symbol, Logo, Design enthält.&#10;&#10;Automatisch generierte Beschreibung">
            <a:extLst>
              <a:ext uri="{FF2B5EF4-FFF2-40B4-BE49-F238E27FC236}">
                <a16:creationId xmlns:a16="http://schemas.microsoft.com/office/drawing/2014/main" id="{407D3661-EE37-1891-B1EC-D6810B217E0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537218" y="3883169"/>
            <a:ext cx="635000" cy="635000"/>
          </a:xfrm>
          <a:prstGeom prst="rect">
            <a:avLst/>
          </a:prstGeom>
        </p:spPr>
      </p:pic>
      <p:pic>
        <p:nvPicPr>
          <p:cNvPr id="300" name="Grafik 299" descr="Ein Bild, das Symbol, Schrift, Kreis, Logo enthält.&#10;&#10;Automatisch generierte Beschreibung">
            <a:extLst>
              <a:ext uri="{FF2B5EF4-FFF2-40B4-BE49-F238E27FC236}">
                <a16:creationId xmlns:a16="http://schemas.microsoft.com/office/drawing/2014/main" id="{14CE0C38-5634-32D8-4190-EF1A1A23C74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869976" y="3907479"/>
            <a:ext cx="635000" cy="635000"/>
          </a:xfrm>
          <a:prstGeom prst="rect">
            <a:avLst/>
          </a:prstGeom>
        </p:spPr>
      </p:pic>
      <p:pic>
        <p:nvPicPr>
          <p:cNvPr id="302" name="Grafik 301" descr="Ein Bild, das Symbol, Screenshot, Rechteck, Design enthält.&#10;&#10;Automatisch generierte Beschreibung">
            <a:extLst>
              <a:ext uri="{FF2B5EF4-FFF2-40B4-BE49-F238E27FC236}">
                <a16:creationId xmlns:a16="http://schemas.microsoft.com/office/drawing/2014/main" id="{10A1BF67-7BEA-23AF-0B8C-4BB47E65B36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257010" y="3875202"/>
            <a:ext cx="635000" cy="635000"/>
          </a:xfrm>
          <a:prstGeom prst="rect">
            <a:avLst/>
          </a:prstGeom>
        </p:spPr>
      </p:pic>
      <p:pic>
        <p:nvPicPr>
          <p:cNvPr id="304" name="Grafik 303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F16325DC-5373-D15B-18F0-4CA614FB954E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275736" y="3254107"/>
            <a:ext cx="635000" cy="635000"/>
          </a:xfrm>
          <a:prstGeom prst="rect">
            <a:avLst/>
          </a:prstGeom>
        </p:spPr>
      </p:pic>
      <p:pic>
        <p:nvPicPr>
          <p:cNvPr id="306" name="Grafik 305" descr="Ein Bild, das Kunst, Kreis, Symmetrie, Design enthält.&#10;&#10;Automatisch generierte Beschreibung">
            <a:extLst>
              <a:ext uri="{FF2B5EF4-FFF2-40B4-BE49-F238E27FC236}">
                <a16:creationId xmlns:a16="http://schemas.microsoft.com/office/drawing/2014/main" id="{500FB1CA-F244-63E6-F770-AC9F723A6310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90477" y="3182089"/>
            <a:ext cx="635000" cy="635000"/>
          </a:xfrm>
          <a:prstGeom prst="rect">
            <a:avLst/>
          </a:prstGeom>
        </p:spPr>
      </p:pic>
      <p:pic>
        <p:nvPicPr>
          <p:cNvPr id="308" name="Grafik 307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B213897C-0F90-1A03-B7F3-1251FBDB7300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267295" y="3143530"/>
            <a:ext cx="635000" cy="635000"/>
          </a:xfrm>
          <a:prstGeom prst="rect">
            <a:avLst/>
          </a:prstGeom>
        </p:spPr>
      </p:pic>
      <p:pic>
        <p:nvPicPr>
          <p:cNvPr id="310" name="Grafik 309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E42538C4-0918-35D5-1A38-954EEE88E2DB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576014" y="3208637"/>
            <a:ext cx="635000" cy="635000"/>
          </a:xfrm>
          <a:prstGeom prst="rect">
            <a:avLst/>
          </a:prstGeom>
        </p:spPr>
      </p:pic>
      <p:pic>
        <p:nvPicPr>
          <p:cNvPr id="312" name="Grafik 311" descr="Ein Bild, das Symbol, Reihe, Schrift, Design enthält.&#10;&#10;Automatisch generierte Beschreibung">
            <a:extLst>
              <a:ext uri="{FF2B5EF4-FFF2-40B4-BE49-F238E27FC236}">
                <a16:creationId xmlns:a16="http://schemas.microsoft.com/office/drawing/2014/main" id="{D7B07DC2-6F9F-DA29-8561-34913524ECA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829150" y="3160551"/>
            <a:ext cx="635000" cy="635000"/>
          </a:xfrm>
          <a:prstGeom prst="rect">
            <a:avLst/>
          </a:prstGeom>
        </p:spPr>
      </p:pic>
      <p:pic>
        <p:nvPicPr>
          <p:cNvPr id="314" name="Grafik 313" descr="Ein Bild, das Screenshot, Logo, Grafiken, Schrift enthält.&#10;&#10;Automatisch generierte Beschreibung">
            <a:extLst>
              <a:ext uri="{FF2B5EF4-FFF2-40B4-BE49-F238E27FC236}">
                <a16:creationId xmlns:a16="http://schemas.microsoft.com/office/drawing/2014/main" id="{504850AF-CEE3-5841-5826-15CE2A250F6F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73230" y="3210343"/>
            <a:ext cx="635000" cy="635000"/>
          </a:xfrm>
          <a:prstGeom prst="rect">
            <a:avLst/>
          </a:prstGeom>
        </p:spPr>
      </p:pic>
      <p:pic>
        <p:nvPicPr>
          <p:cNvPr id="316" name="Grafik 315" descr="Ein Bild, das Kreis, Grafiken, Design enthält.&#10;&#10;Automatisch generierte Beschreibung">
            <a:extLst>
              <a:ext uri="{FF2B5EF4-FFF2-40B4-BE49-F238E27FC236}">
                <a16:creationId xmlns:a16="http://schemas.microsoft.com/office/drawing/2014/main" id="{3F742CC0-75AE-DDAE-3DA3-A48498A9B3F1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286255" y="3230152"/>
            <a:ext cx="635000" cy="635000"/>
          </a:xfrm>
          <a:prstGeom prst="rect">
            <a:avLst/>
          </a:prstGeom>
        </p:spPr>
      </p:pic>
      <p:pic>
        <p:nvPicPr>
          <p:cNvPr id="318" name="Grafik 317" descr="Ein Bild, das Uhr, Symbol, Grafiken, Logo enthält.&#10;&#10;Automatisch generierte Beschreibung">
            <a:extLst>
              <a:ext uri="{FF2B5EF4-FFF2-40B4-BE49-F238E27FC236}">
                <a16:creationId xmlns:a16="http://schemas.microsoft.com/office/drawing/2014/main" id="{FBE14BD6-3270-52F2-1292-782271912D52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578333" y="3233004"/>
            <a:ext cx="635000" cy="635000"/>
          </a:xfrm>
          <a:prstGeom prst="rect">
            <a:avLst/>
          </a:prstGeom>
        </p:spPr>
      </p:pic>
      <p:pic>
        <p:nvPicPr>
          <p:cNvPr id="320" name="Grafik 319" descr="Ein Bild, das Symbol, Grafiken, Design enthält.&#10;&#10;Automatisch generierte Beschreibung">
            <a:extLst>
              <a:ext uri="{FF2B5EF4-FFF2-40B4-BE49-F238E27FC236}">
                <a16:creationId xmlns:a16="http://schemas.microsoft.com/office/drawing/2014/main" id="{673305CF-36EA-DBEB-1ACE-CFB3F5ECA2B2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5922961" y="3242514"/>
            <a:ext cx="635000" cy="635000"/>
          </a:xfrm>
          <a:prstGeom prst="rect">
            <a:avLst/>
          </a:prstGeom>
        </p:spPr>
      </p:pic>
      <p:pic>
        <p:nvPicPr>
          <p:cNvPr id="322" name="Grafik 321" descr="Ein Bild, das Symbol, Schrift, Logo, Screenshot enthält.&#10;&#10;Automatisch generierte Beschreibung">
            <a:extLst>
              <a:ext uri="{FF2B5EF4-FFF2-40B4-BE49-F238E27FC236}">
                <a16:creationId xmlns:a16="http://schemas.microsoft.com/office/drawing/2014/main" id="{04E2CCEC-4E30-E96F-106B-736161A14A31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682491" y="3265623"/>
            <a:ext cx="635000" cy="635000"/>
          </a:xfrm>
          <a:prstGeom prst="rect">
            <a:avLst/>
          </a:prstGeom>
        </p:spPr>
      </p:pic>
      <p:pic>
        <p:nvPicPr>
          <p:cNvPr id="324" name="Grafik 323" descr="Ein Bild, das Kunst, Design enthält.&#10;&#10;Automatisch generierte Beschreibung">
            <a:extLst>
              <a:ext uri="{FF2B5EF4-FFF2-40B4-BE49-F238E27FC236}">
                <a16:creationId xmlns:a16="http://schemas.microsoft.com/office/drawing/2014/main" id="{AECE5DDB-E054-75F9-774D-0EAC1736E744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3990845" y="3248169"/>
            <a:ext cx="635000" cy="635000"/>
          </a:xfrm>
          <a:prstGeom prst="rect">
            <a:avLst/>
          </a:prstGeom>
        </p:spPr>
      </p:pic>
      <p:pic>
        <p:nvPicPr>
          <p:cNvPr id="326" name="Grafik 325" descr="Ein Bild, das Symbol, Uhr, Logo, Design enthält.&#10;&#10;Automatisch generierte Beschreibung">
            <a:extLst>
              <a:ext uri="{FF2B5EF4-FFF2-40B4-BE49-F238E27FC236}">
                <a16:creationId xmlns:a16="http://schemas.microsoft.com/office/drawing/2014/main" id="{3967D661-75C1-BE05-68D5-5766856F5C80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3349261" y="3258589"/>
            <a:ext cx="635000" cy="635000"/>
          </a:xfrm>
          <a:prstGeom prst="rect">
            <a:avLst/>
          </a:prstGeom>
        </p:spPr>
      </p:pic>
      <p:pic>
        <p:nvPicPr>
          <p:cNvPr id="328" name="Grafik 327" descr="Ein Bild, das Kreis, Grafiken, Kunst, Design enthält.&#10;&#10;Automatisch generierte Beschreibung">
            <a:extLst>
              <a:ext uri="{FF2B5EF4-FFF2-40B4-BE49-F238E27FC236}">
                <a16:creationId xmlns:a16="http://schemas.microsoft.com/office/drawing/2014/main" id="{BCBB1ED7-FCC7-B38F-D3EF-4F75ECCEE64B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726813" y="3264300"/>
            <a:ext cx="635000" cy="635000"/>
          </a:xfrm>
          <a:prstGeom prst="rect">
            <a:avLst/>
          </a:prstGeom>
        </p:spPr>
      </p:pic>
      <p:pic>
        <p:nvPicPr>
          <p:cNvPr id="330" name="Grafik 329" descr="Ein Bild, das Kreis, Grafiken, Design enthält.&#10;&#10;Automatisch generierte Beschreibung">
            <a:extLst>
              <a:ext uri="{FF2B5EF4-FFF2-40B4-BE49-F238E27FC236}">
                <a16:creationId xmlns:a16="http://schemas.microsoft.com/office/drawing/2014/main" id="{79CFD0F7-8FDB-81D6-591E-BAEBE51C2F38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001334" y="3277908"/>
            <a:ext cx="635000" cy="635000"/>
          </a:xfrm>
          <a:prstGeom prst="rect">
            <a:avLst/>
          </a:prstGeom>
        </p:spPr>
      </p:pic>
      <p:pic>
        <p:nvPicPr>
          <p:cNvPr id="332" name="Grafik 331" descr="Ein Bild, das Rechteck, Screenshot, Reihe, Symbol enthält.&#10;&#10;Automatisch generierte Beschreibung">
            <a:extLst>
              <a:ext uri="{FF2B5EF4-FFF2-40B4-BE49-F238E27FC236}">
                <a16:creationId xmlns:a16="http://schemas.microsoft.com/office/drawing/2014/main" id="{28202876-A113-37CE-3822-42F8FE358ED8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305309" y="3275961"/>
            <a:ext cx="635000" cy="635000"/>
          </a:xfrm>
          <a:prstGeom prst="rect">
            <a:avLst/>
          </a:prstGeom>
        </p:spPr>
      </p:pic>
      <p:pic>
        <p:nvPicPr>
          <p:cNvPr id="334" name="Grafik 333" descr="Ein Bild, das Herz enthält.&#10;&#10;Automatisch generierte Beschreibung">
            <a:extLst>
              <a:ext uri="{FF2B5EF4-FFF2-40B4-BE49-F238E27FC236}">
                <a16:creationId xmlns:a16="http://schemas.microsoft.com/office/drawing/2014/main" id="{D543E99D-5BBC-263C-77D9-17C88667F9A7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10014" y="3284223"/>
            <a:ext cx="635000" cy="635000"/>
          </a:xfrm>
          <a:prstGeom prst="rect">
            <a:avLst/>
          </a:prstGeom>
        </p:spPr>
      </p:pic>
      <p:pic>
        <p:nvPicPr>
          <p:cNvPr id="336" name="Grafik 335" descr="Ein Bild, das Symbol, Grafiken, Logo, Schrift enthält.&#10;&#10;Automatisch generierte Beschreibung">
            <a:extLst>
              <a:ext uri="{FF2B5EF4-FFF2-40B4-BE49-F238E27FC236}">
                <a16:creationId xmlns:a16="http://schemas.microsoft.com/office/drawing/2014/main" id="{F90EAF60-3E7E-DA97-9F98-2BBBFA719B83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0948350" y="2582628"/>
            <a:ext cx="647700" cy="635000"/>
          </a:xfrm>
          <a:prstGeom prst="rect">
            <a:avLst/>
          </a:prstGeom>
        </p:spPr>
      </p:pic>
      <p:pic>
        <p:nvPicPr>
          <p:cNvPr id="338" name="Grafik 337" descr="Ein Bild, das Schrift, Symbol, Logo, Grafiken enthält.&#10;&#10;Automatisch generierte Beschreibung">
            <a:extLst>
              <a:ext uri="{FF2B5EF4-FFF2-40B4-BE49-F238E27FC236}">
                <a16:creationId xmlns:a16="http://schemas.microsoft.com/office/drawing/2014/main" id="{5E2EE5A7-D81E-E2C1-7945-32F9CC6D630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0371720" y="2619941"/>
            <a:ext cx="635000" cy="635000"/>
          </a:xfrm>
          <a:prstGeom prst="rect">
            <a:avLst/>
          </a:prstGeom>
        </p:spPr>
      </p:pic>
      <p:pic>
        <p:nvPicPr>
          <p:cNvPr id="340" name="Grafik 339" descr="Ein Bild, das Zylinder, Design, Kunst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16B851FA-81DB-7ED7-1B3B-C3D213EA35BE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9633096" y="2639219"/>
            <a:ext cx="635000" cy="635000"/>
          </a:xfrm>
          <a:prstGeom prst="rect">
            <a:avLst/>
          </a:prstGeom>
        </p:spPr>
      </p:pic>
      <p:pic>
        <p:nvPicPr>
          <p:cNvPr id="342" name="Grafik 341" descr="Ein Bild, das Grafiken, Schrift, Design, Logo enthält.&#10;&#10;Automatisch generierte Beschreibung">
            <a:extLst>
              <a:ext uri="{FF2B5EF4-FFF2-40B4-BE49-F238E27FC236}">
                <a16:creationId xmlns:a16="http://schemas.microsoft.com/office/drawing/2014/main" id="{CF8682B1-8B81-5C66-88C3-CCC1A9A27B88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8952431" y="2593402"/>
            <a:ext cx="635000" cy="635000"/>
          </a:xfrm>
          <a:prstGeom prst="rect">
            <a:avLst/>
          </a:prstGeom>
        </p:spPr>
      </p:pic>
      <p:pic>
        <p:nvPicPr>
          <p:cNvPr id="344" name="Grafik 343" descr="Ein Bild, das Grafiken, Clipart enthält.&#10;&#10;Automatisch generierte Beschreibung">
            <a:extLst>
              <a:ext uri="{FF2B5EF4-FFF2-40B4-BE49-F238E27FC236}">
                <a16:creationId xmlns:a16="http://schemas.microsoft.com/office/drawing/2014/main" id="{9668D69A-F996-18C3-52A3-1CA875EC0337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8225640" y="2588880"/>
            <a:ext cx="635000" cy="635000"/>
          </a:xfrm>
          <a:prstGeom prst="rect">
            <a:avLst/>
          </a:prstGeom>
        </p:spPr>
      </p:pic>
      <p:pic>
        <p:nvPicPr>
          <p:cNvPr id="346" name="Grafik 345" descr="Ein Bild, das Screenshot, Rechteck, Reihe, Design enthält.&#10;&#10;Automatisch generierte Beschreibung">
            <a:extLst>
              <a:ext uri="{FF2B5EF4-FFF2-40B4-BE49-F238E27FC236}">
                <a16:creationId xmlns:a16="http://schemas.microsoft.com/office/drawing/2014/main" id="{9F0AA827-0DBB-BA99-1D0E-DC1BEB935263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7529909" y="2616940"/>
            <a:ext cx="635000" cy="635000"/>
          </a:xfrm>
          <a:prstGeom prst="rect">
            <a:avLst/>
          </a:prstGeom>
        </p:spPr>
      </p:pic>
      <p:pic>
        <p:nvPicPr>
          <p:cNvPr id="348" name="Grafik 347" descr="Ein Bild, das Kreis, Kunst, Symmetrie, Design enthält.&#10;&#10;Automatisch generierte Beschreibung">
            <a:extLst>
              <a:ext uri="{FF2B5EF4-FFF2-40B4-BE49-F238E27FC236}">
                <a16:creationId xmlns:a16="http://schemas.microsoft.com/office/drawing/2014/main" id="{563BD28D-8575-01C6-FD70-D0D6B1969CAD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6814282" y="2639219"/>
            <a:ext cx="635000" cy="635000"/>
          </a:xfrm>
          <a:prstGeom prst="rect">
            <a:avLst/>
          </a:prstGeom>
        </p:spPr>
      </p:pic>
      <p:pic>
        <p:nvPicPr>
          <p:cNvPr id="350" name="Grafik 349" descr="Ein Bild, das Symbol, Schrift, Grafiken, Logo enthält.&#10;&#10;Automatisch generierte Beschreibung">
            <a:extLst>
              <a:ext uri="{FF2B5EF4-FFF2-40B4-BE49-F238E27FC236}">
                <a16:creationId xmlns:a16="http://schemas.microsoft.com/office/drawing/2014/main" id="{0D70EF66-25FB-4DC2-9DFD-B231E3BFA8A8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6162574" y="2642314"/>
            <a:ext cx="635000" cy="635000"/>
          </a:xfrm>
          <a:prstGeom prst="rect">
            <a:avLst/>
          </a:prstGeom>
        </p:spPr>
      </p:pic>
      <p:pic>
        <p:nvPicPr>
          <p:cNvPr id="352" name="Grafik 351" descr="Ein Bild, das Screenshot, Reihe, Rechteck, parallel enthält.&#10;&#10;Automatisch generierte Beschreibung">
            <a:extLst>
              <a:ext uri="{FF2B5EF4-FFF2-40B4-BE49-F238E27FC236}">
                <a16:creationId xmlns:a16="http://schemas.microsoft.com/office/drawing/2014/main" id="{DA299793-AB1C-AF37-046A-16B15BA2E3AF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5396962" y="2614685"/>
            <a:ext cx="635000" cy="635000"/>
          </a:xfrm>
          <a:prstGeom prst="rect">
            <a:avLst/>
          </a:prstGeom>
        </p:spPr>
      </p:pic>
      <p:pic>
        <p:nvPicPr>
          <p:cNvPr id="354" name="Grafik 353" descr="Ein Bild, das Symbol, Kreis, Grafiken, Schrift enthält.&#10;&#10;Automatisch generierte Beschreibung">
            <a:extLst>
              <a:ext uri="{FF2B5EF4-FFF2-40B4-BE49-F238E27FC236}">
                <a16:creationId xmlns:a16="http://schemas.microsoft.com/office/drawing/2014/main" id="{4668040A-8057-FB16-21DE-0E14DA21F976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4654951" y="2600412"/>
            <a:ext cx="635000" cy="635000"/>
          </a:xfrm>
          <a:prstGeom prst="rect">
            <a:avLst/>
          </a:prstGeom>
        </p:spPr>
      </p:pic>
      <p:pic>
        <p:nvPicPr>
          <p:cNvPr id="356" name="Grafik 355" descr="Ein Bild, das Symbol, Schrift, Grafiken, Logo enthält.&#10;&#10;Automatisch generierte Beschreibung">
            <a:extLst>
              <a:ext uri="{FF2B5EF4-FFF2-40B4-BE49-F238E27FC236}">
                <a16:creationId xmlns:a16="http://schemas.microsoft.com/office/drawing/2014/main" id="{A6E2A9CD-DE15-BD54-4D03-3F21A8E810B8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4060936" y="2639219"/>
            <a:ext cx="635000" cy="635000"/>
          </a:xfrm>
          <a:prstGeom prst="rect">
            <a:avLst/>
          </a:prstGeom>
        </p:spPr>
      </p:pic>
      <p:pic>
        <p:nvPicPr>
          <p:cNvPr id="358" name="Grafik 357" descr="Ein Bild, das Symbol, Kunst, Design enthält.&#10;&#10;Automatisch generierte Beschreibung">
            <a:extLst>
              <a:ext uri="{FF2B5EF4-FFF2-40B4-BE49-F238E27FC236}">
                <a16:creationId xmlns:a16="http://schemas.microsoft.com/office/drawing/2014/main" id="{C394DC4D-E2A1-307D-3FD8-6E027B2B1447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3374218" y="2603166"/>
            <a:ext cx="635000" cy="635000"/>
          </a:xfrm>
          <a:prstGeom prst="rect">
            <a:avLst/>
          </a:prstGeom>
        </p:spPr>
      </p:pic>
      <p:pic>
        <p:nvPicPr>
          <p:cNvPr id="360" name="Grafik 359" descr="Ein Bild, das Screenshot, Schrift, Symbol, Grafiken enthält.&#10;&#10;Automatisch generierte Beschreibung">
            <a:extLst>
              <a:ext uri="{FF2B5EF4-FFF2-40B4-BE49-F238E27FC236}">
                <a16:creationId xmlns:a16="http://schemas.microsoft.com/office/drawing/2014/main" id="{6EFC7B88-A0F6-62CE-2B04-2B5D0269FD60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2650492" y="2611429"/>
            <a:ext cx="635000" cy="635000"/>
          </a:xfrm>
          <a:prstGeom prst="rect">
            <a:avLst/>
          </a:prstGeom>
        </p:spPr>
      </p:pic>
      <p:sp>
        <p:nvSpPr>
          <p:cNvPr id="361" name="Rechteck 360">
            <a:extLst>
              <a:ext uri="{FF2B5EF4-FFF2-40B4-BE49-F238E27FC236}">
                <a16:creationId xmlns:a16="http://schemas.microsoft.com/office/drawing/2014/main" id="{DE94E2BB-FFEA-95E8-6FDD-9E3329380C7C}"/>
              </a:ext>
            </a:extLst>
          </p:cNvPr>
          <p:cNvSpPr/>
          <p:nvPr/>
        </p:nvSpPr>
        <p:spPr>
          <a:xfrm>
            <a:off x="1" y="4594477"/>
            <a:ext cx="12192000" cy="22635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3" name="Grafik 362" descr="Ein Bild, das Grafiken, Symbol, Design, Kunst enthält.&#10;&#10;Automatisch generierte Beschreibung">
            <a:extLst>
              <a:ext uri="{FF2B5EF4-FFF2-40B4-BE49-F238E27FC236}">
                <a16:creationId xmlns:a16="http://schemas.microsoft.com/office/drawing/2014/main" id="{6581317E-C96F-4DED-3836-1871C682896B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618193" y="5865923"/>
            <a:ext cx="635000" cy="635000"/>
          </a:xfrm>
          <a:prstGeom prst="rect">
            <a:avLst/>
          </a:prstGeom>
        </p:spPr>
      </p:pic>
      <p:pic>
        <p:nvPicPr>
          <p:cNvPr id="365" name="Grafik 364" descr="Ein Bild, das Grafiken, Symbol, Entwurf, Clipart enthält.&#10;&#10;Automatisch generierte Beschreibung">
            <a:extLst>
              <a:ext uri="{FF2B5EF4-FFF2-40B4-BE49-F238E27FC236}">
                <a16:creationId xmlns:a16="http://schemas.microsoft.com/office/drawing/2014/main" id="{21EDBF62-27DE-E52F-B377-0FEC667E7F56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0752159" y="5301409"/>
            <a:ext cx="635000" cy="635000"/>
          </a:xfrm>
          <a:prstGeom prst="rect">
            <a:avLst/>
          </a:prstGeom>
        </p:spPr>
      </p:pic>
      <p:pic>
        <p:nvPicPr>
          <p:cNvPr id="367" name="Grafik 366" descr="Ein Bild, das Clipart, Entwurf, Grafiken, Zeichnung enthält.&#10;&#10;Automatisch generierte Beschreibung">
            <a:extLst>
              <a:ext uri="{FF2B5EF4-FFF2-40B4-BE49-F238E27FC236}">
                <a16:creationId xmlns:a16="http://schemas.microsoft.com/office/drawing/2014/main" id="{C968F1FA-FFFC-0662-8D42-8ABC1C458EF3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0270627" y="5241206"/>
            <a:ext cx="635000" cy="635000"/>
          </a:xfrm>
          <a:prstGeom prst="rect">
            <a:avLst/>
          </a:prstGeom>
        </p:spPr>
      </p:pic>
      <p:pic>
        <p:nvPicPr>
          <p:cNvPr id="369" name="Grafik 368" descr="Ein Bild, das Logo, Symbol, Grafiken, Design enthält.&#10;&#10;Automatisch generierte Beschreibung">
            <a:extLst>
              <a:ext uri="{FF2B5EF4-FFF2-40B4-BE49-F238E27FC236}">
                <a16:creationId xmlns:a16="http://schemas.microsoft.com/office/drawing/2014/main" id="{2BDA37E8-BA08-1D7D-BB2A-E5D8852A882D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14686" y="5272065"/>
            <a:ext cx="635000" cy="635000"/>
          </a:xfrm>
          <a:prstGeom prst="rect">
            <a:avLst/>
          </a:prstGeom>
        </p:spPr>
      </p:pic>
      <p:pic>
        <p:nvPicPr>
          <p:cNvPr id="371" name="Grafik 370" descr="Ein Bild, das Symbol, Schrift, Grafiken, Kreis enthält.&#10;&#10;Automatisch generierte Beschreibung">
            <a:extLst>
              <a:ext uri="{FF2B5EF4-FFF2-40B4-BE49-F238E27FC236}">
                <a16:creationId xmlns:a16="http://schemas.microsoft.com/office/drawing/2014/main" id="{E735B231-B4B7-8B44-64BF-634733529611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075952" y="5325973"/>
            <a:ext cx="635000" cy="635000"/>
          </a:xfrm>
          <a:prstGeom prst="rect">
            <a:avLst/>
          </a:prstGeom>
        </p:spPr>
      </p:pic>
      <p:pic>
        <p:nvPicPr>
          <p:cNvPr id="373" name="Grafik 372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8FEEE429-E57C-5209-99BA-74168CA9D75A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8497198" y="5258227"/>
            <a:ext cx="635000" cy="635000"/>
          </a:xfrm>
          <a:prstGeom prst="rect">
            <a:avLst/>
          </a:prstGeom>
        </p:spPr>
      </p:pic>
      <p:pic>
        <p:nvPicPr>
          <p:cNvPr id="375" name="Grafik 374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770852E5-0228-2C35-3319-EE03B3749434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7965661" y="5278400"/>
            <a:ext cx="635000" cy="635000"/>
          </a:xfrm>
          <a:prstGeom prst="rect">
            <a:avLst/>
          </a:prstGeom>
        </p:spPr>
      </p:pic>
      <p:pic>
        <p:nvPicPr>
          <p:cNvPr id="377" name="Grafik 376" descr="Ein Bild, das Kunst, Kreis, Grafiken, Design enthält.&#10;&#10;Automatisch generierte Beschreibung">
            <a:extLst>
              <a:ext uri="{FF2B5EF4-FFF2-40B4-BE49-F238E27FC236}">
                <a16:creationId xmlns:a16="http://schemas.microsoft.com/office/drawing/2014/main" id="{DAC5EF22-AF67-C286-F9D7-568A971C684D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7425606" y="5348042"/>
            <a:ext cx="635000" cy="635000"/>
          </a:xfrm>
          <a:prstGeom prst="rect">
            <a:avLst/>
          </a:prstGeom>
        </p:spPr>
      </p:pic>
      <p:pic>
        <p:nvPicPr>
          <p:cNvPr id="379" name="Grafik 378" descr="Ein Bild, das Reihe, Symbol, Grafiken, Design enthält.&#10;&#10;Automatisch generierte Beschreibung">
            <a:extLst>
              <a:ext uri="{FF2B5EF4-FFF2-40B4-BE49-F238E27FC236}">
                <a16:creationId xmlns:a16="http://schemas.microsoft.com/office/drawing/2014/main" id="{7475E451-58EB-4B4D-D924-A8DB0F3B900D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6788938" y="5301409"/>
            <a:ext cx="635000" cy="635000"/>
          </a:xfrm>
          <a:prstGeom prst="rect">
            <a:avLst/>
          </a:prstGeom>
        </p:spPr>
      </p:pic>
      <p:pic>
        <p:nvPicPr>
          <p:cNvPr id="381" name="Grafik 380" descr="Ein Bild, das Grafiken, Schrift, Symbol, Reihe enthält.&#10;&#10;Automatisch generierte Beschreibung">
            <a:extLst>
              <a:ext uri="{FF2B5EF4-FFF2-40B4-BE49-F238E27FC236}">
                <a16:creationId xmlns:a16="http://schemas.microsoft.com/office/drawing/2014/main" id="{A5B45FF8-F427-98EB-0D02-E2236CC4CE53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6066547" y="5254750"/>
            <a:ext cx="635000" cy="635000"/>
          </a:xfrm>
          <a:prstGeom prst="rect">
            <a:avLst/>
          </a:prstGeom>
        </p:spPr>
      </p:pic>
      <p:pic>
        <p:nvPicPr>
          <p:cNvPr id="383" name="Grafik 382" descr="Ein Bild, das Symbol, Reihe, Grafiken, Schrift enthält.&#10;&#10;Automatisch generierte Beschreibung">
            <a:extLst>
              <a:ext uri="{FF2B5EF4-FFF2-40B4-BE49-F238E27FC236}">
                <a16:creationId xmlns:a16="http://schemas.microsoft.com/office/drawing/2014/main" id="{5E2B918F-5372-89C0-D7D7-C9BA8981A1FC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5330393" y="5314106"/>
            <a:ext cx="635000" cy="635000"/>
          </a:xfrm>
          <a:prstGeom prst="rect">
            <a:avLst/>
          </a:prstGeom>
        </p:spPr>
      </p:pic>
      <p:pic>
        <p:nvPicPr>
          <p:cNvPr id="385" name="Grafik 384" descr="Ein Bild, das Grafiken, Logo, Schrift, Design enthält.&#10;&#10;Automatisch generierte Beschreibung">
            <a:extLst>
              <a:ext uri="{FF2B5EF4-FFF2-40B4-BE49-F238E27FC236}">
                <a16:creationId xmlns:a16="http://schemas.microsoft.com/office/drawing/2014/main" id="{661BBF5D-4691-8399-913B-90ECCC42A2C4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4563407" y="5336769"/>
            <a:ext cx="635000" cy="635000"/>
          </a:xfrm>
          <a:prstGeom prst="rect">
            <a:avLst/>
          </a:prstGeom>
        </p:spPr>
      </p:pic>
      <p:pic>
        <p:nvPicPr>
          <p:cNvPr id="387" name="Grafik 386" descr="Ein Bild, das Kreis, Grafiken, Design enthält.&#10;&#10;Automatisch generierte Beschreibung">
            <a:extLst>
              <a:ext uri="{FF2B5EF4-FFF2-40B4-BE49-F238E27FC236}">
                <a16:creationId xmlns:a16="http://schemas.microsoft.com/office/drawing/2014/main" id="{F78CBC87-D846-B7BB-16A4-14E0902D629E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3781553" y="5361431"/>
            <a:ext cx="635000" cy="635000"/>
          </a:xfrm>
          <a:prstGeom prst="rect">
            <a:avLst/>
          </a:prstGeom>
        </p:spPr>
      </p:pic>
      <p:pic>
        <p:nvPicPr>
          <p:cNvPr id="389" name="Grafik 388" descr="Ein Bild, das Uhr, Grafiken, Symbol, Design enthält.&#10;&#10;Automatisch generierte Beschreibung">
            <a:extLst>
              <a:ext uri="{FF2B5EF4-FFF2-40B4-BE49-F238E27FC236}">
                <a16:creationId xmlns:a16="http://schemas.microsoft.com/office/drawing/2014/main" id="{704528F3-2D0C-3DDD-25F6-20460480E738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3146553" y="5325973"/>
            <a:ext cx="635000" cy="635000"/>
          </a:xfrm>
          <a:prstGeom prst="rect">
            <a:avLst/>
          </a:prstGeom>
        </p:spPr>
      </p:pic>
      <p:pic>
        <p:nvPicPr>
          <p:cNvPr id="391" name="Grafik 390" descr="Ein Bild, das Logo, Grafiken, Design, Symbol enthält.&#10;&#10;Automatisch generierte Beschreibung">
            <a:extLst>
              <a:ext uri="{FF2B5EF4-FFF2-40B4-BE49-F238E27FC236}">
                <a16:creationId xmlns:a16="http://schemas.microsoft.com/office/drawing/2014/main" id="{209F5705-F962-F135-B403-0CEC7C4F91E1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2517857" y="5301409"/>
            <a:ext cx="635000" cy="635000"/>
          </a:xfrm>
          <a:prstGeom prst="rect">
            <a:avLst/>
          </a:prstGeom>
        </p:spPr>
      </p:pic>
      <p:pic>
        <p:nvPicPr>
          <p:cNvPr id="395" name="Grafik 394" descr="Ein Bild, das Logo, Symbol, Grafiken, Schrift enthält.&#10;&#10;Automatisch generierte Beschreibung">
            <a:extLst>
              <a:ext uri="{FF2B5EF4-FFF2-40B4-BE49-F238E27FC236}">
                <a16:creationId xmlns:a16="http://schemas.microsoft.com/office/drawing/2014/main" id="{2C4A4BB6-2953-16FE-9291-02448F56728E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807548" y="5373637"/>
            <a:ext cx="635000" cy="635000"/>
          </a:xfrm>
          <a:prstGeom prst="rect">
            <a:avLst/>
          </a:prstGeom>
        </p:spPr>
      </p:pic>
      <p:pic>
        <p:nvPicPr>
          <p:cNvPr id="397" name="Grafik 396" descr="Ein Bild, das Grafiken, Schwarzweiß, Design enthält.&#10;&#10;Automatisch generierte Beschreibung">
            <a:extLst>
              <a:ext uri="{FF2B5EF4-FFF2-40B4-BE49-F238E27FC236}">
                <a16:creationId xmlns:a16="http://schemas.microsoft.com/office/drawing/2014/main" id="{BD7E4CC5-965F-A4AB-1DB2-EB0201F38177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178023" y="5301409"/>
            <a:ext cx="635000" cy="635000"/>
          </a:xfrm>
          <a:prstGeom prst="rect">
            <a:avLst/>
          </a:prstGeom>
        </p:spPr>
      </p:pic>
      <p:pic>
        <p:nvPicPr>
          <p:cNvPr id="399" name="Grafik 398" descr="Ein Bild, das Uhr, Symbol, Grafiken, Kreis enthält.&#10;&#10;Automatisch generierte Beschreibung">
            <a:extLst>
              <a:ext uri="{FF2B5EF4-FFF2-40B4-BE49-F238E27FC236}">
                <a16:creationId xmlns:a16="http://schemas.microsoft.com/office/drawing/2014/main" id="{DBF2D0F8-1445-7250-E3DD-107885E59285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596121" y="5314106"/>
            <a:ext cx="635000" cy="635000"/>
          </a:xfrm>
          <a:prstGeom prst="rect">
            <a:avLst/>
          </a:prstGeom>
        </p:spPr>
      </p:pic>
      <p:pic>
        <p:nvPicPr>
          <p:cNvPr id="401" name="Grafik 400" descr="Ein Bild, das Grafiken, Kreis, Symbol, Design enthält.&#10;&#10;Automatisch generierte Beschreibung">
            <a:extLst>
              <a:ext uri="{FF2B5EF4-FFF2-40B4-BE49-F238E27FC236}">
                <a16:creationId xmlns:a16="http://schemas.microsoft.com/office/drawing/2014/main" id="{8710B026-9FF9-FECF-E373-1CF93D3E55FF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667566" y="4723164"/>
            <a:ext cx="635000" cy="635000"/>
          </a:xfrm>
          <a:prstGeom prst="rect">
            <a:avLst/>
          </a:prstGeom>
        </p:spPr>
      </p:pic>
      <p:pic>
        <p:nvPicPr>
          <p:cNvPr id="403" name="Grafik 402" descr="Ein Bild, das Kreis, Grafiken, Schwarzweiß, Design enthält.&#10;&#10;Automatisch generierte Beschreibung">
            <a:extLst>
              <a:ext uri="{FF2B5EF4-FFF2-40B4-BE49-F238E27FC236}">
                <a16:creationId xmlns:a16="http://schemas.microsoft.com/office/drawing/2014/main" id="{E5C05699-B10A-0342-79AD-ECE11CCAF3EB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0061477" y="4723164"/>
            <a:ext cx="635000" cy="635000"/>
          </a:xfrm>
          <a:prstGeom prst="rect">
            <a:avLst/>
          </a:prstGeom>
        </p:spPr>
      </p:pic>
      <p:pic>
        <p:nvPicPr>
          <p:cNvPr id="405" name="Grafik 404" descr="Ein Bild, das Grafiken, Rechteck, Reihe, Design enthält.&#10;&#10;Automatisch generierte Beschreibung">
            <a:extLst>
              <a:ext uri="{FF2B5EF4-FFF2-40B4-BE49-F238E27FC236}">
                <a16:creationId xmlns:a16="http://schemas.microsoft.com/office/drawing/2014/main" id="{8DB62626-BE22-5B3A-328B-BAB69A8BDE23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9426477" y="4736652"/>
            <a:ext cx="635000" cy="635000"/>
          </a:xfrm>
          <a:prstGeom prst="rect">
            <a:avLst/>
          </a:prstGeom>
        </p:spPr>
      </p:pic>
      <p:pic>
        <p:nvPicPr>
          <p:cNvPr id="407" name="Grafik 406" descr="Ein Bild, das Herz enthält.&#10;&#10;Automatisch generierte Beschreibung">
            <a:extLst>
              <a:ext uri="{FF2B5EF4-FFF2-40B4-BE49-F238E27FC236}">
                <a16:creationId xmlns:a16="http://schemas.microsoft.com/office/drawing/2014/main" id="{91C4D401-3F19-7FF5-635C-BE701E81D41F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913939" y="4712331"/>
            <a:ext cx="635000" cy="635000"/>
          </a:xfrm>
          <a:prstGeom prst="rect">
            <a:avLst/>
          </a:prstGeom>
        </p:spPr>
      </p:pic>
      <p:pic>
        <p:nvPicPr>
          <p:cNvPr id="409" name="Grafik 408" descr="Ein Bild, das Grafiken, Symbol, Schrift, Logo enthält.&#10;&#10;Automatisch generierte Beschreibung">
            <a:extLst>
              <a:ext uri="{FF2B5EF4-FFF2-40B4-BE49-F238E27FC236}">
                <a16:creationId xmlns:a16="http://schemas.microsoft.com/office/drawing/2014/main" id="{6E644C27-7B96-D649-A800-A6B131F0C920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409746" y="4701769"/>
            <a:ext cx="647700" cy="635000"/>
          </a:xfrm>
          <a:prstGeom prst="rect">
            <a:avLst/>
          </a:prstGeom>
        </p:spPr>
      </p:pic>
      <p:pic>
        <p:nvPicPr>
          <p:cNvPr id="411" name="Grafik 410" descr="Ein Bild, das Schrift, Text, Grafiken, Logo enthält.&#10;&#10;Automatisch generierte Beschreibung">
            <a:extLst>
              <a:ext uri="{FF2B5EF4-FFF2-40B4-BE49-F238E27FC236}">
                <a16:creationId xmlns:a16="http://schemas.microsoft.com/office/drawing/2014/main" id="{8BA58EE7-53A5-E673-6A9F-599C2A63AD7F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7796980" y="4712095"/>
            <a:ext cx="635000" cy="635000"/>
          </a:xfrm>
          <a:prstGeom prst="rect">
            <a:avLst/>
          </a:prstGeom>
        </p:spPr>
      </p:pic>
      <p:pic>
        <p:nvPicPr>
          <p:cNvPr id="413" name="Grafik 412" descr="Ein Bild, das Entwurf, Design, Darstellung, Kunst enthält.&#10;&#10;Automatisch generierte Beschreibung">
            <a:extLst>
              <a:ext uri="{FF2B5EF4-FFF2-40B4-BE49-F238E27FC236}">
                <a16:creationId xmlns:a16="http://schemas.microsoft.com/office/drawing/2014/main" id="{65FC07B1-7249-ED12-C934-8A103474EAF6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7160312" y="4748427"/>
            <a:ext cx="635000" cy="635000"/>
          </a:xfrm>
          <a:prstGeom prst="rect">
            <a:avLst/>
          </a:prstGeom>
        </p:spPr>
      </p:pic>
      <p:pic>
        <p:nvPicPr>
          <p:cNvPr id="415" name="Grafik 414" descr="Ein Bild, das Grafiken, Schrift, Design, Logo enthält.&#10;&#10;Automatisch generierte Beschreibung">
            <a:extLst>
              <a:ext uri="{FF2B5EF4-FFF2-40B4-BE49-F238E27FC236}">
                <a16:creationId xmlns:a16="http://schemas.microsoft.com/office/drawing/2014/main" id="{47D0C554-536D-D382-0B25-A83DEADA80BC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6562051" y="4696596"/>
            <a:ext cx="635000" cy="635000"/>
          </a:xfrm>
          <a:prstGeom prst="rect">
            <a:avLst/>
          </a:prstGeom>
        </p:spPr>
      </p:pic>
      <p:pic>
        <p:nvPicPr>
          <p:cNvPr id="417" name="Grafik 416" descr="Ein Bild, das Entwurf, Grafiken, Clipart enthält.&#10;&#10;Automatisch generierte Beschreibung">
            <a:extLst>
              <a:ext uri="{FF2B5EF4-FFF2-40B4-BE49-F238E27FC236}">
                <a16:creationId xmlns:a16="http://schemas.microsoft.com/office/drawing/2014/main" id="{8D695A5D-6C0A-9658-54D1-243D2A69DF67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5923163" y="4712095"/>
            <a:ext cx="635000" cy="635000"/>
          </a:xfrm>
          <a:prstGeom prst="rect">
            <a:avLst/>
          </a:prstGeom>
        </p:spPr>
      </p:pic>
      <p:pic>
        <p:nvPicPr>
          <p:cNvPr id="419" name="Grafik 418" descr="Ein Bild, das Screenshot, Rechteck, Design, Grafiken enthält.&#10;&#10;Automatisch generierte Beschreibung">
            <a:extLst>
              <a:ext uri="{FF2B5EF4-FFF2-40B4-BE49-F238E27FC236}">
                <a16:creationId xmlns:a16="http://schemas.microsoft.com/office/drawing/2014/main" id="{3C1C2958-F052-6263-24C5-0835E9956F25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5242685" y="4775424"/>
            <a:ext cx="635000" cy="635000"/>
          </a:xfrm>
          <a:prstGeom prst="rect">
            <a:avLst/>
          </a:prstGeom>
        </p:spPr>
      </p:pic>
      <p:pic>
        <p:nvPicPr>
          <p:cNvPr id="421" name="Grafik 420" descr="Ein Bild, das Kreis, Kunst, Grafiken, Design enthält.&#10;&#10;Automatisch generierte Beschreibung">
            <a:extLst>
              <a:ext uri="{FF2B5EF4-FFF2-40B4-BE49-F238E27FC236}">
                <a16:creationId xmlns:a16="http://schemas.microsoft.com/office/drawing/2014/main" id="{9FF7FCAB-1956-BB49-48B1-5B02500F35AA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4563407" y="4759916"/>
            <a:ext cx="635000" cy="635000"/>
          </a:xfrm>
          <a:prstGeom prst="rect">
            <a:avLst/>
          </a:prstGeom>
        </p:spPr>
      </p:pic>
      <p:pic>
        <p:nvPicPr>
          <p:cNvPr id="423" name="Grafik 422" descr="Ein Bild, das Schrift, Grafiken, Symbol, Grafikdesign enthält.&#10;&#10;Automatisch generierte Beschreibung">
            <a:extLst>
              <a:ext uri="{FF2B5EF4-FFF2-40B4-BE49-F238E27FC236}">
                <a16:creationId xmlns:a16="http://schemas.microsoft.com/office/drawing/2014/main" id="{6B889305-292B-BCF6-A8BE-10477C79D1AB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3928407" y="4795949"/>
            <a:ext cx="635000" cy="635000"/>
          </a:xfrm>
          <a:prstGeom prst="rect">
            <a:avLst/>
          </a:prstGeom>
        </p:spPr>
      </p:pic>
      <p:pic>
        <p:nvPicPr>
          <p:cNvPr id="425" name="Grafik 424" descr="Ein Bild, das Screenshot, Reihe, Schwarzweiß, Design enthält.&#10;&#10;Automatisch generierte Beschreibung">
            <a:extLst>
              <a:ext uri="{FF2B5EF4-FFF2-40B4-BE49-F238E27FC236}">
                <a16:creationId xmlns:a16="http://schemas.microsoft.com/office/drawing/2014/main" id="{D54A4E59-81EE-DF61-32A8-EB20738E50D7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3262711" y="4796451"/>
            <a:ext cx="635000" cy="635000"/>
          </a:xfrm>
          <a:prstGeom prst="rect">
            <a:avLst/>
          </a:prstGeom>
        </p:spPr>
      </p:pic>
      <p:pic>
        <p:nvPicPr>
          <p:cNvPr id="427" name="Grafik 426" descr="Ein Bild, das Grafiken, Symbol, Kreis, Schrift enthält.&#10;&#10;Automatisch generierte Beschreibung">
            <a:extLst>
              <a:ext uri="{FF2B5EF4-FFF2-40B4-BE49-F238E27FC236}">
                <a16:creationId xmlns:a16="http://schemas.microsoft.com/office/drawing/2014/main" id="{F782F10E-4822-A1E0-FA5E-6FF49AF3A18C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2572784" y="4748427"/>
            <a:ext cx="635000" cy="635000"/>
          </a:xfrm>
          <a:prstGeom prst="rect">
            <a:avLst/>
          </a:prstGeom>
        </p:spPr>
      </p:pic>
      <p:pic>
        <p:nvPicPr>
          <p:cNvPr id="429" name="Grafik 428" descr="Ein Bild, das Grafiken, Schrift, Symbol, Logo enthält.&#10;&#10;Automatisch generierte Beschreibung">
            <a:extLst>
              <a:ext uri="{FF2B5EF4-FFF2-40B4-BE49-F238E27FC236}">
                <a16:creationId xmlns:a16="http://schemas.microsoft.com/office/drawing/2014/main" id="{C19FDC7B-3F92-DA6C-EEC9-D71C70A5C449}"/>
              </a:ext>
            </a:extLst>
      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980014" y="4808116"/>
            <a:ext cx="635000" cy="635000"/>
          </a:xfrm>
          <a:prstGeom prst="rect">
            <a:avLst/>
          </a:prstGeom>
        </p:spPr>
      </p:pic>
      <p:pic>
        <p:nvPicPr>
          <p:cNvPr id="431" name="Grafik 430" descr="Ein Bild, das Symbol, Grafiken, weiß, Design enthält.&#10;&#10;Automatisch generierte Beschreibung">
            <a:extLst>
              <a:ext uri="{FF2B5EF4-FFF2-40B4-BE49-F238E27FC236}">
                <a16:creationId xmlns:a16="http://schemas.microsoft.com/office/drawing/2014/main" id="{1B9523F3-745E-DE4B-AF96-8362AD4E3309}"/>
              </a:ext>
            </a:extLst>
      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352582" y="4759916"/>
            <a:ext cx="635000" cy="635000"/>
          </a:xfrm>
          <a:prstGeom prst="rect">
            <a:avLst/>
          </a:prstGeom>
        </p:spPr>
      </p:pic>
      <p:pic>
        <p:nvPicPr>
          <p:cNvPr id="433" name="Grafik 432" descr="Ein Bild, das Screenshot, Schrift, Grafiken, Symbol enthält.&#10;&#10;Automatisch generierte Beschreibung">
            <a:extLst>
              <a:ext uri="{FF2B5EF4-FFF2-40B4-BE49-F238E27FC236}">
                <a16:creationId xmlns:a16="http://schemas.microsoft.com/office/drawing/2014/main" id="{2F6ADBC8-E584-D887-D076-1AB6499D9F15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679269" y="4774689"/>
            <a:ext cx="635000" cy="635000"/>
          </a:xfrm>
          <a:prstGeom prst="rect">
            <a:avLst/>
          </a:prstGeom>
        </p:spPr>
      </p:pic>
      <p:pic>
        <p:nvPicPr>
          <p:cNvPr id="4" name="Grafik 3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9D7038C1-F7BC-AB98-AF7E-0A5B524076AA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88472" y="3861993"/>
            <a:ext cx="635000" cy="635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D7ADB67-E972-E726-A201-00DCEFE9E3A8}"/>
              </a:ext>
            </a:extLst>
          </p:cNvPr>
          <p:cNvSpPr txBox="1"/>
          <p:nvPr/>
        </p:nvSpPr>
        <p:spPr>
          <a:xfrm>
            <a:off x="604722" y="570825"/>
            <a:ext cx="407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b="1" dirty="0" err="1">
                <a:solidFill>
                  <a:schemeClr val="accent2"/>
                </a:solidFill>
              </a:rPr>
              <a:t>Graphic</a:t>
            </a:r>
            <a:r>
              <a:rPr lang="de-DE" sz="1200" b="1" dirty="0">
                <a:solidFill>
                  <a:schemeClr val="accent2"/>
                </a:solidFill>
              </a:rPr>
              <a:t> Elements/Visual Toolkit</a:t>
            </a:r>
          </a:p>
          <a:p>
            <a:r>
              <a:rPr lang="de-DE" sz="1200" b="1" dirty="0" err="1">
                <a:solidFill>
                  <a:schemeClr val="accent2"/>
                </a:solidFill>
              </a:rPr>
              <a:t>Please</a:t>
            </a:r>
            <a:r>
              <a:rPr lang="de-DE" sz="1200" b="1" dirty="0">
                <a:solidFill>
                  <a:schemeClr val="accent2"/>
                </a:solidFill>
              </a:rPr>
              <a:t> </a:t>
            </a:r>
            <a:r>
              <a:rPr lang="de-DE" sz="1200" b="1" dirty="0" err="1">
                <a:solidFill>
                  <a:schemeClr val="accent2"/>
                </a:solidFill>
              </a:rPr>
              <a:t>delete</a:t>
            </a:r>
            <a:r>
              <a:rPr lang="de-DE" sz="1200" b="1" dirty="0">
                <a:solidFill>
                  <a:schemeClr val="accent2"/>
                </a:solidFill>
              </a:rPr>
              <a:t> </a:t>
            </a:r>
            <a:r>
              <a:rPr lang="de-DE" sz="1200" b="1" dirty="0" err="1">
                <a:solidFill>
                  <a:schemeClr val="accent2"/>
                </a:solidFill>
              </a:rPr>
              <a:t>this</a:t>
            </a:r>
            <a:r>
              <a:rPr lang="de-DE" sz="1200" b="1" dirty="0">
                <a:solidFill>
                  <a:schemeClr val="accent2"/>
                </a:solidFill>
              </a:rPr>
              <a:t> </a:t>
            </a:r>
            <a:r>
              <a:rPr lang="de-DE" sz="1200" b="1" dirty="0" err="1">
                <a:solidFill>
                  <a:schemeClr val="accent2"/>
                </a:solidFill>
              </a:rPr>
              <a:t>slide</a:t>
            </a:r>
            <a:r>
              <a:rPr lang="de-DE" sz="1200" b="1" dirty="0">
                <a:solidFill>
                  <a:schemeClr val="accent2"/>
                </a:solidFill>
              </a:rPr>
              <a:t> in </a:t>
            </a:r>
            <a:r>
              <a:rPr lang="de-DE" sz="1200" b="1" dirty="0" err="1">
                <a:solidFill>
                  <a:schemeClr val="accent2"/>
                </a:solidFill>
              </a:rPr>
              <a:t>your</a:t>
            </a:r>
            <a:r>
              <a:rPr lang="de-DE" sz="1200" b="1" dirty="0">
                <a:solidFill>
                  <a:schemeClr val="accent2"/>
                </a:solidFill>
              </a:rPr>
              <a:t> </a:t>
            </a:r>
            <a:r>
              <a:rPr lang="de-DE" sz="1200" b="1" dirty="0" err="1">
                <a:solidFill>
                  <a:schemeClr val="accent2"/>
                </a:solidFill>
              </a:rPr>
              <a:t>finished</a:t>
            </a:r>
            <a:r>
              <a:rPr lang="de-DE" sz="1200" b="1" dirty="0">
                <a:solidFill>
                  <a:schemeClr val="accent2"/>
                </a:solidFill>
              </a:rPr>
              <a:t> </a:t>
            </a:r>
            <a:r>
              <a:rPr lang="de-DE" sz="1200" b="1" dirty="0" err="1">
                <a:solidFill>
                  <a:schemeClr val="accent2"/>
                </a:solidFill>
              </a:rPr>
              <a:t>presentation</a:t>
            </a:r>
            <a:r>
              <a:rPr lang="de-DE" sz="1200" b="1" dirty="0">
                <a:solidFill>
                  <a:schemeClr val="accent2"/>
                </a:solidFill>
              </a:rPr>
              <a:t>.</a:t>
            </a:r>
          </a:p>
          <a:p>
            <a:pPr algn="l"/>
            <a:endParaRPr lang="de-DE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2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354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amburger Containerboard">
      <a:dk1>
        <a:srgbClr val="000000"/>
      </a:dk1>
      <a:lt1>
        <a:srgbClr val="FEFFFE"/>
      </a:lt1>
      <a:dk2>
        <a:srgbClr val="AF861B"/>
      </a:dk2>
      <a:lt2>
        <a:srgbClr val="042A44"/>
      </a:lt2>
      <a:accent1>
        <a:srgbClr val="496C8B"/>
      </a:accent1>
      <a:accent2>
        <a:srgbClr val="E7343F"/>
      </a:accent2>
      <a:accent3>
        <a:srgbClr val="00ADBA"/>
      </a:accent3>
      <a:accent4>
        <a:srgbClr val="62B45A"/>
      </a:accent4>
      <a:accent5>
        <a:srgbClr val="04263D"/>
      </a:accent5>
      <a:accent6>
        <a:srgbClr val="486B89"/>
      </a:accent6>
      <a:hlink>
        <a:srgbClr val="E6343E"/>
      </a:hlink>
      <a:folHlink>
        <a:srgbClr val="AF861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Macintosh PowerPoint</Application>
  <PresentationFormat>Breitbild</PresentationFormat>
  <Paragraphs>6</Paragraphs>
  <Slides>8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Symbol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 Vollmann</dc:creator>
  <cp:lastModifiedBy>Sophie Denk</cp:lastModifiedBy>
  <cp:revision>518</cp:revision>
  <dcterms:created xsi:type="dcterms:W3CDTF">2020-08-03T10:59:50Z</dcterms:created>
  <dcterms:modified xsi:type="dcterms:W3CDTF">2024-04-22T09:24:46Z</dcterms:modified>
</cp:coreProperties>
</file>